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9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98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2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04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92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9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10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94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Layout+xml" PartName="/ppt/slideLayouts/slideLayout9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03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95.xml"/>
  <Override ContentType="application/vnd.openxmlformats-officedocument.presentationml.slideLayout+xml" PartName="/ppt/slideLayouts/slideLayout101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99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0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91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100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93.xml"/>
  <Override ContentType="application/vnd.openxmlformats-officedocument.presentationml.slideLayout+xml" PartName="/ppt/slideLayouts/slideLayout27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binary" PartName="/ppt/metadata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  <p:sldMasterId id="2147483697" r:id="rId4"/>
    <p:sldMasterId id="2147483710" r:id="rId5"/>
    <p:sldMasterId id="2147483738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</p:sldIdLst>
  <p:sldSz cy="5143500" cx="9144000"/>
  <p:notesSz cx="6858000" cy="9144000"/>
  <p:embeddedFontLst>
    <p:embeddedFont>
      <p:font typeface="Raleway"/>
      <p:regular r:id="rId20"/>
      <p:bold r:id="rId21"/>
      <p:italic r:id="rId22"/>
      <p:boldItalic r:id="rId23"/>
    </p:embeddedFont>
    <p:embeddedFont>
      <p:font typeface="Rajdhani SemiBold"/>
      <p:regular r:id="rId24"/>
      <p:bold r:id="rId25"/>
    </p:embeddedFont>
    <p:embeddedFont>
      <p:font typeface="Open Sans SemiBold"/>
      <p:regular r:id="rId26"/>
      <p:bold r:id="rId27"/>
      <p:italic r:id="rId28"/>
      <p:boldItalic r:id="rId29"/>
    </p:embeddedFont>
    <p:embeddedFont>
      <p:font typeface="Rajdhani Medium"/>
      <p:regular r:id="rId30"/>
      <p:bold r:id="rId31"/>
    </p:embeddedFont>
    <p:embeddedFont>
      <p:font typeface="Rajdhani"/>
      <p:regular r:id="rId32"/>
      <p:bold r:id="rId33"/>
    </p:embeddedFont>
    <p:embeddedFont>
      <p:font typeface="Open Sans Light"/>
      <p:regular r:id="rId34"/>
      <p:bold r:id="rId35"/>
      <p:italic r:id="rId36"/>
      <p:boldItalic r:id="rId37"/>
    </p:embeddedFont>
    <p:embeddedFont>
      <p:font typeface="Open Sans"/>
      <p:regular r:id="rId38"/>
      <p:bold r:id="rId39"/>
      <p:italic r:id="rId40"/>
      <p:boldItalic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42" roundtripDataSignature="AMtx7mhPsesBK5lal/xeqFmFEj9VW8tBb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OpenSans-italic.fntdata"/><Relationship Id="rId42" Type="http://customschemas.google.com/relationships/presentationmetadata" Target="metadata"/><Relationship Id="rId41" Type="http://schemas.openxmlformats.org/officeDocument/2006/relationships/font" Target="fonts/OpenSans-boldItalic.fntdata"/><Relationship Id="rId1" Type="http://schemas.openxmlformats.org/officeDocument/2006/relationships/theme" Target="theme/theme5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2.xml"/><Relationship Id="rId5" Type="http://schemas.openxmlformats.org/officeDocument/2006/relationships/slideMaster" Target="slideMasters/slideMaster3.xml"/><Relationship Id="rId6" Type="http://schemas.openxmlformats.org/officeDocument/2006/relationships/slideMaster" Target="slideMasters/slideMaster4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font" Target="fonts/RajdhaniMedium-bold.fntdata"/><Relationship Id="rId30" Type="http://schemas.openxmlformats.org/officeDocument/2006/relationships/font" Target="fonts/RajdhaniMedium-regular.fntdata"/><Relationship Id="rId33" Type="http://schemas.openxmlformats.org/officeDocument/2006/relationships/font" Target="fonts/Rajdhani-bold.fntdata"/><Relationship Id="rId32" Type="http://schemas.openxmlformats.org/officeDocument/2006/relationships/font" Target="fonts/Rajdhani-regular.fntdata"/><Relationship Id="rId35" Type="http://schemas.openxmlformats.org/officeDocument/2006/relationships/font" Target="fonts/OpenSansLight-bold.fntdata"/><Relationship Id="rId34" Type="http://schemas.openxmlformats.org/officeDocument/2006/relationships/font" Target="fonts/OpenSansLight-regular.fntdata"/><Relationship Id="rId37" Type="http://schemas.openxmlformats.org/officeDocument/2006/relationships/font" Target="fonts/OpenSansLight-boldItalic.fntdata"/><Relationship Id="rId36" Type="http://schemas.openxmlformats.org/officeDocument/2006/relationships/font" Target="fonts/OpenSansLight-italic.fntdata"/><Relationship Id="rId39" Type="http://schemas.openxmlformats.org/officeDocument/2006/relationships/font" Target="fonts/OpenSans-bold.fntdata"/><Relationship Id="rId38" Type="http://schemas.openxmlformats.org/officeDocument/2006/relationships/font" Target="fonts/OpenSans-regular.fntdata"/><Relationship Id="rId20" Type="http://schemas.openxmlformats.org/officeDocument/2006/relationships/font" Target="fonts/Raleway-regular.fntdata"/><Relationship Id="rId22" Type="http://schemas.openxmlformats.org/officeDocument/2006/relationships/font" Target="fonts/Raleway-italic.fntdata"/><Relationship Id="rId21" Type="http://schemas.openxmlformats.org/officeDocument/2006/relationships/font" Target="fonts/Raleway-bold.fntdata"/><Relationship Id="rId24" Type="http://schemas.openxmlformats.org/officeDocument/2006/relationships/font" Target="fonts/RajdhaniSemiBold-regular.fntdata"/><Relationship Id="rId23" Type="http://schemas.openxmlformats.org/officeDocument/2006/relationships/font" Target="fonts/Raleway-boldItalic.fntdata"/><Relationship Id="rId26" Type="http://schemas.openxmlformats.org/officeDocument/2006/relationships/font" Target="fonts/OpenSansSemiBold-regular.fntdata"/><Relationship Id="rId25" Type="http://schemas.openxmlformats.org/officeDocument/2006/relationships/font" Target="fonts/RajdhaniSemiBold-bold.fntdata"/><Relationship Id="rId28" Type="http://schemas.openxmlformats.org/officeDocument/2006/relationships/font" Target="fonts/OpenSansSemiBold-italic.fntdata"/><Relationship Id="rId27" Type="http://schemas.openxmlformats.org/officeDocument/2006/relationships/font" Target="fonts/OpenSansSemiBold-bold.fntdata"/><Relationship Id="rId29" Type="http://schemas.openxmlformats.org/officeDocument/2006/relationships/font" Target="fonts/OpenSansSemiBold-boldItalic.fntdata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s-A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0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Google Shape;1061;gdd439f64c4_2_0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062" name="Google Shape;1062;gdd439f64c4_2_0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63" name="Google Shape;1063;gdd439f64c4_2_0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1" name="Shape 1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2" name="Google Shape;1132;p10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33" name="Google Shape;1133;p10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34" name="Google Shape;1134;p10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7" name="Shape 1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8" name="Google Shape;1138;p11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39" name="Google Shape;1139;p11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40" name="Google Shape;1140;p11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5" name="Shape 1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" name="Google Shape;1146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47" name="Google Shape;1147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2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069" name="Google Shape;1069;p2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70" name="Google Shape;1070;p2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3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074;p3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75" name="Google Shape;1075;p3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76" name="Google Shape;1076;p3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4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89" name="Google Shape;1089;p4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90" name="Google Shape;1090;p4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5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96" name="Google Shape;1096;p5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97" name="Google Shape;1097;p5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3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p6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05" name="Google Shape;1105;p6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06" name="Google Shape;1106;p6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9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p7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11" name="Google Shape;1111;p7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12" name="Google Shape;1112;p7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7" name="Shape 1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" name="Google Shape;1118;p8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19" name="Google Shape;1119;p8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20" name="Google Shape;1120;p8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3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Google Shape;1124;p9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25" name="Google Shape;1125;p9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26" name="Google Shape;1126;p9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Relationship Id="rId3" Type="http://schemas.openxmlformats.org/officeDocument/2006/relationships/image" Target="../media/image4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0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8.png"/></Relationships>
</file>

<file path=ppt/slideLayouts/_rels/slideLayout10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1.png"/></Relationships>
</file>

<file path=ppt/slideLayouts/_rels/slideLayout10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4.png"/></Relationships>
</file>

<file path=ppt/slideLayouts/_rels/slideLayout10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png"/><Relationship Id="rId3" Type="http://schemas.openxmlformats.org/officeDocument/2006/relationships/image" Target="../media/image8.png"/></Relationships>
</file>

<file path=ppt/slideLayouts/_rels/slideLayout10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png"/><Relationship Id="rId3" Type="http://schemas.openxmlformats.org/officeDocument/2006/relationships/image" Target="../media/image24.png"/><Relationship Id="rId4" Type="http://schemas.openxmlformats.org/officeDocument/2006/relationships/image" Target="../media/image23.png"/><Relationship Id="rId5" Type="http://schemas.openxmlformats.org/officeDocument/2006/relationships/image" Target="../media/image25.png"/></Relationships>
</file>

<file path=ppt/slideLayouts/_rels/slideLayout10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jp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8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Relationship Id="rId3" Type="http://schemas.openxmlformats.org/officeDocument/2006/relationships/image" Target="../media/image17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Relationship Id="rId3" Type="http://schemas.openxmlformats.org/officeDocument/2006/relationships/image" Target="../media/image16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Relationship Id="rId3" Type="http://schemas.openxmlformats.org/officeDocument/2006/relationships/image" Target="../media/image14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Relationship Id="rId3" Type="http://schemas.openxmlformats.org/officeDocument/2006/relationships/image" Target="../media/image14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Relationship Id="rId3" Type="http://schemas.openxmlformats.org/officeDocument/2006/relationships/image" Target="../media/image1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Relationship Id="rId3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Relationship Id="rId3" Type="http://schemas.openxmlformats.org/officeDocument/2006/relationships/image" Target="../media/image16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Relationship Id="rId3" Type="http://schemas.openxmlformats.org/officeDocument/2006/relationships/image" Target="../media/image20.jp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jp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jp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jp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1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8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jp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jp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jp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jpg"/><Relationship Id="rId3" Type="http://schemas.openxmlformats.org/officeDocument/2006/relationships/image" Target="../media/image30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9.png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24.png"/><Relationship Id="rId4" Type="http://schemas.openxmlformats.org/officeDocument/2006/relationships/image" Target="../media/image23.png"/><Relationship Id="rId5" Type="http://schemas.openxmlformats.org/officeDocument/2006/relationships/image" Target="../media/image25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Relationship Id="rId3" Type="http://schemas.openxmlformats.org/officeDocument/2006/relationships/image" Target="../media/image8.pn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2.pn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Relationship Id="rId3" Type="http://schemas.openxmlformats.org/officeDocument/2006/relationships/image" Target="../media/image8.png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6.png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9.png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9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9.png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9.png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9.png"/><Relationship Id="rId3" Type="http://schemas.openxmlformats.org/officeDocument/2006/relationships/image" Target="../media/image16.png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9.png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9.png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9.png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2.png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9.png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4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9.png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9.png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9.png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9.png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9.png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9.png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3.png"/></Relationships>
</file>

<file path=ppt/slideLayouts/_rels/slideLayout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rtada 2">
  <p:cSld name="CUSTOM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472072" cy="5305399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15"/>
          <p:cNvSpPr txBox="1"/>
          <p:nvPr>
            <p:ph type="title"/>
          </p:nvPr>
        </p:nvSpPr>
        <p:spPr>
          <a:xfrm>
            <a:off x="5315838" y="988675"/>
            <a:ext cx="3441000" cy="286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1" i="0" sz="5000" u="none" cap="none" strike="noStrik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1" i="0" sz="5000" u="none" cap="none" strike="noStrik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1" i="0" sz="5000" u="none" cap="none" strike="noStrik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1" i="0" sz="5000" u="none" cap="none" strike="noStrik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1" i="0" sz="5000" u="none" cap="none" strike="noStrik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1" i="0" sz="5000" u="none" cap="none" strike="noStrik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1" i="0" sz="5000" u="none" cap="none" strike="noStrik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1" i="0" sz="5000" u="none" cap="none" strike="noStrik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1" i="0" sz="5000" u="none" cap="none" strike="noStrik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nea del tiempo 3 4 2">
  <p:cSld name="BLANK_1_1_1_6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56"/>
          <p:cNvSpPr/>
          <p:nvPr/>
        </p:nvSpPr>
        <p:spPr>
          <a:xfrm>
            <a:off x="6614147" y="1550034"/>
            <a:ext cx="1892400" cy="429900"/>
          </a:xfrm>
          <a:prstGeom prst="rect">
            <a:avLst/>
          </a:prstGeom>
          <a:solidFill>
            <a:srgbClr val="33383C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1" i="0" sz="70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5" name="Google Shape;65;p56"/>
          <p:cNvSpPr txBox="1"/>
          <p:nvPr>
            <p:ph type="title"/>
          </p:nvPr>
        </p:nvSpPr>
        <p:spPr>
          <a:xfrm>
            <a:off x="689900" y="2045817"/>
            <a:ext cx="1676100" cy="11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●"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○"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■"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●"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○"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■"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●"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○"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■"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66" name="Google Shape;66;p56"/>
          <p:cNvSpPr txBox="1"/>
          <p:nvPr>
            <p:ph idx="2" type="title"/>
          </p:nvPr>
        </p:nvSpPr>
        <p:spPr>
          <a:xfrm>
            <a:off x="586675" y="3655500"/>
            <a:ext cx="1892400" cy="1048200"/>
          </a:xfrm>
          <a:prstGeom prst="rect">
            <a:avLst/>
          </a:prstGeom>
          <a:noFill/>
          <a:ln cap="flat" cmpd="sng" w="9525">
            <a:solidFill>
              <a:srgbClr val="EC0A3D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00"/>
              <a:buFont typeface="Open Sans"/>
              <a:buNone/>
              <a:defRPr b="0" i="0" sz="8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00"/>
              <a:buFont typeface="Open Sans"/>
              <a:buNone/>
              <a:defRPr b="0" i="0" sz="8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00"/>
              <a:buFont typeface="Open Sans"/>
              <a:buNone/>
              <a:defRPr b="0" i="0" sz="8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00"/>
              <a:buFont typeface="Open Sans"/>
              <a:buNone/>
              <a:defRPr b="0" i="0" sz="8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00"/>
              <a:buFont typeface="Open Sans"/>
              <a:buNone/>
              <a:defRPr b="0" i="0" sz="8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00"/>
              <a:buFont typeface="Open Sans"/>
              <a:buNone/>
              <a:defRPr b="0" i="0" sz="8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00"/>
              <a:buFont typeface="Open Sans"/>
              <a:buNone/>
              <a:defRPr b="0" i="0" sz="8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00"/>
              <a:buFont typeface="Open Sans"/>
              <a:buNone/>
              <a:defRPr b="0" i="0" sz="8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00"/>
              <a:buFont typeface="Open Sans"/>
              <a:buNone/>
              <a:defRPr b="0" i="0" sz="8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67" name="Google Shape;67;p56"/>
          <p:cNvSpPr txBox="1"/>
          <p:nvPr>
            <p:ph idx="3" type="title"/>
          </p:nvPr>
        </p:nvSpPr>
        <p:spPr>
          <a:xfrm>
            <a:off x="638000" y="1626295"/>
            <a:ext cx="18411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  <a:defRPr b="1" i="0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  <a:defRPr b="1" i="0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  <a:defRPr b="1" i="0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  <a:defRPr b="1" i="0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  <a:defRPr b="1" i="0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  <a:defRPr b="1" i="0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  <a:defRPr b="1" i="0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  <a:defRPr b="1" i="0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  <a:defRPr b="1" i="0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grpSp>
        <p:nvGrpSpPr>
          <p:cNvPr id="68" name="Google Shape;68;p56"/>
          <p:cNvGrpSpPr/>
          <p:nvPr/>
        </p:nvGrpSpPr>
        <p:grpSpPr>
          <a:xfrm>
            <a:off x="586872" y="1550097"/>
            <a:ext cx="1892276" cy="1772284"/>
            <a:chOff x="798835" y="1137541"/>
            <a:chExt cx="2476801" cy="2463901"/>
          </a:xfrm>
        </p:grpSpPr>
        <p:sp>
          <p:nvSpPr>
            <p:cNvPr id="69" name="Google Shape;69;p56"/>
            <p:cNvSpPr/>
            <p:nvPr/>
          </p:nvSpPr>
          <p:spPr>
            <a:xfrm>
              <a:off x="798836" y="1137542"/>
              <a:ext cx="2476800" cy="2463900"/>
            </a:xfrm>
            <a:prstGeom prst="rect">
              <a:avLst/>
            </a:prstGeom>
            <a:noFill/>
            <a:ln cap="flat" cmpd="sng" w="38100">
              <a:solidFill>
                <a:srgbClr val="EC0A3D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r>
                <a:t/>
              </a:r>
              <a:endParaRPr b="1" i="0" sz="6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70" name="Google Shape;70;p56"/>
            <p:cNvSpPr/>
            <p:nvPr/>
          </p:nvSpPr>
          <p:spPr>
            <a:xfrm>
              <a:off x="798835" y="1137541"/>
              <a:ext cx="2476800" cy="597600"/>
            </a:xfrm>
            <a:prstGeom prst="rect">
              <a:avLst/>
            </a:prstGeom>
            <a:solidFill>
              <a:srgbClr val="EC0A3D"/>
            </a:solidFill>
            <a:ln cap="flat" cmpd="sng" w="9525">
              <a:solidFill>
                <a:srgbClr val="EC0A3D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1" i="0" sz="7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sp>
        <p:nvSpPr>
          <p:cNvPr id="71" name="Google Shape;71;p56"/>
          <p:cNvSpPr txBox="1"/>
          <p:nvPr>
            <p:ph idx="4" type="title"/>
          </p:nvPr>
        </p:nvSpPr>
        <p:spPr>
          <a:xfrm>
            <a:off x="2698950" y="2045817"/>
            <a:ext cx="1676100" cy="11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●"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○"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■"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●"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○"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■"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●"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○"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■"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72" name="Google Shape;72;p56"/>
          <p:cNvSpPr txBox="1"/>
          <p:nvPr>
            <p:ph idx="5" type="title"/>
          </p:nvPr>
        </p:nvSpPr>
        <p:spPr>
          <a:xfrm>
            <a:off x="2647050" y="1626295"/>
            <a:ext cx="18411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  <a:defRPr b="1" i="0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  <a:defRPr b="1" i="0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  <a:defRPr b="1" i="0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  <a:defRPr b="1" i="0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  <a:defRPr b="1" i="0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  <a:defRPr b="1" i="0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  <a:defRPr b="1" i="0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  <a:defRPr b="1" i="0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  <a:defRPr b="1" i="0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73" name="Google Shape;73;p56"/>
          <p:cNvSpPr/>
          <p:nvPr/>
        </p:nvSpPr>
        <p:spPr>
          <a:xfrm>
            <a:off x="2595923" y="1550097"/>
            <a:ext cx="1892400" cy="1772400"/>
          </a:xfrm>
          <a:prstGeom prst="rect">
            <a:avLst/>
          </a:prstGeom>
          <a:noFill/>
          <a:ln cap="flat" cmpd="sng" w="38100">
            <a:solidFill>
              <a:srgbClr val="7F7F7F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t/>
            </a:r>
            <a:endParaRPr b="1" i="0" sz="60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4" name="Google Shape;74;p56"/>
          <p:cNvSpPr/>
          <p:nvPr/>
        </p:nvSpPr>
        <p:spPr>
          <a:xfrm>
            <a:off x="2595922" y="1550097"/>
            <a:ext cx="1892400" cy="429900"/>
          </a:xfrm>
          <a:prstGeom prst="rect">
            <a:avLst/>
          </a:prstGeom>
          <a:solidFill>
            <a:srgbClr val="7F7F7F"/>
          </a:solidFill>
          <a:ln cap="flat" cmpd="sng" w="9525">
            <a:solidFill>
              <a:srgbClr val="33383C">
                <a:alpha val="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1" i="0" sz="70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5" name="Google Shape;75;p56"/>
          <p:cNvSpPr txBox="1"/>
          <p:nvPr>
            <p:ph idx="6" type="title"/>
          </p:nvPr>
        </p:nvSpPr>
        <p:spPr>
          <a:xfrm>
            <a:off x="4708000" y="2045754"/>
            <a:ext cx="1676100" cy="11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●"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○"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■"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●"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○"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■"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●"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○"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■"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76" name="Google Shape;76;p56"/>
          <p:cNvSpPr txBox="1"/>
          <p:nvPr>
            <p:ph idx="7" type="title"/>
          </p:nvPr>
        </p:nvSpPr>
        <p:spPr>
          <a:xfrm>
            <a:off x="4656100" y="1626232"/>
            <a:ext cx="1841100" cy="342000"/>
          </a:xfrm>
          <a:prstGeom prst="rect">
            <a:avLst/>
          </a:prstGeom>
          <a:solidFill>
            <a:srgbClr val="A5A5A5"/>
          </a:solidFill>
          <a:ln cap="flat" cmpd="sng" w="9525">
            <a:solidFill>
              <a:srgbClr val="A5A5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  <a:defRPr b="1" i="0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  <a:defRPr b="1" i="0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  <a:defRPr b="1" i="0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  <a:defRPr b="1" i="0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  <a:defRPr b="1" i="0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  <a:defRPr b="1" i="0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  <a:defRPr b="1" i="0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  <a:defRPr b="1" i="0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  <a:defRPr b="1" i="0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77" name="Google Shape;77;p56"/>
          <p:cNvSpPr/>
          <p:nvPr/>
        </p:nvSpPr>
        <p:spPr>
          <a:xfrm>
            <a:off x="4604973" y="1550035"/>
            <a:ext cx="1892400" cy="1772400"/>
          </a:xfrm>
          <a:prstGeom prst="rect">
            <a:avLst/>
          </a:prstGeom>
          <a:noFill/>
          <a:ln cap="flat" cmpd="sng" w="38100">
            <a:solidFill>
              <a:srgbClr val="A5A5A5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t/>
            </a:r>
            <a:endParaRPr b="1" i="0" sz="60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8" name="Google Shape;78;p56"/>
          <p:cNvSpPr/>
          <p:nvPr/>
        </p:nvSpPr>
        <p:spPr>
          <a:xfrm>
            <a:off x="4604972" y="1550034"/>
            <a:ext cx="1892400" cy="429900"/>
          </a:xfrm>
          <a:prstGeom prst="rect">
            <a:avLst/>
          </a:prstGeom>
          <a:solidFill>
            <a:srgbClr val="A5A5A5"/>
          </a:solidFill>
          <a:ln cap="flat" cmpd="sng" w="9525">
            <a:solidFill>
              <a:srgbClr val="A5A5A5">
                <a:alpha val="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1" i="0" sz="70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9" name="Google Shape;79;p56"/>
          <p:cNvSpPr txBox="1"/>
          <p:nvPr>
            <p:ph idx="8" type="title"/>
          </p:nvPr>
        </p:nvSpPr>
        <p:spPr>
          <a:xfrm>
            <a:off x="6717175" y="2045754"/>
            <a:ext cx="1676100" cy="11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●"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○"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■"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●"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○"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■"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●"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○"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■"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0" name="Google Shape;80;p56"/>
          <p:cNvSpPr txBox="1"/>
          <p:nvPr>
            <p:ph idx="9" type="title"/>
          </p:nvPr>
        </p:nvSpPr>
        <p:spPr>
          <a:xfrm>
            <a:off x="6665275" y="1626232"/>
            <a:ext cx="1841100" cy="342000"/>
          </a:xfrm>
          <a:prstGeom prst="rect">
            <a:avLst/>
          </a:prstGeom>
          <a:solidFill>
            <a:srgbClr val="33383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  <a:defRPr b="1" i="0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  <a:defRPr b="1" i="0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  <a:defRPr b="1" i="0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  <a:defRPr b="1" i="0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  <a:defRPr b="1" i="0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  <a:defRPr b="1" i="0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  <a:defRPr b="1" i="0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  <a:defRPr b="1" i="0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  <a:defRPr b="1" i="0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1" name="Google Shape;81;p56"/>
          <p:cNvSpPr/>
          <p:nvPr/>
        </p:nvSpPr>
        <p:spPr>
          <a:xfrm>
            <a:off x="6614148" y="1550035"/>
            <a:ext cx="1892400" cy="1772400"/>
          </a:xfrm>
          <a:prstGeom prst="rect">
            <a:avLst/>
          </a:prstGeom>
          <a:noFill/>
          <a:ln cap="flat" cmpd="sng" w="38100">
            <a:solidFill>
              <a:srgbClr val="33383C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t/>
            </a:r>
            <a:endParaRPr b="1" i="0" sz="60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2" name="Google Shape;82;p56"/>
          <p:cNvSpPr/>
          <p:nvPr/>
        </p:nvSpPr>
        <p:spPr>
          <a:xfrm rot="5400000">
            <a:off x="1489350" y="3332200"/>
            <a:ext cx="186300" cy="280200"/>
          </a:xfrm>
          <a:prstGeom prst="chevron">
            <a:avLst>
              <a:gd fmla="val 31257" name="adj"/>
            </a:avLst>
          </a:prstGeom>
          <a:solidFill>
            <a:srgbClr val="ED174C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1" i="0" sz="1100" u="none" cap="none" strike="noStrike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3" name="Google Shape;83;p56"/>
          <p:cNvSpPr txBox="1"/>
          <p:nvPr>
            <p:ph idx="13" type="title"/>
          </p:nvPr>
        </p:nvSpPr>
        <p:spPr>
          <a:xfrm>
            <a:off x="2600400" y="3655500"/>
            <a:ext cx="1892400" cy="1048200"/>
          </a:xfrm>
          <a:prstGeom prst="rect">
            <a:avLst/>
          </a:prstGeom>
          <a:noFill/>
          <a:ln cap="flat" cmpd="sng" w="9525">
            <a:solidFill>
              <a:srgbClr val="7F7F7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00"/>
              <a:buFont typeface="Open Sans"/>
              <a:buNone/>
              <a:defRPr b="0" i="0" sz="8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00"/>
              <a:buFont typeface="Open Sans"/>
              <a:buNone/>
              <a:defRPr b="0" i="0" sz="8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00"/>
              <a:buFont typeface="Open Sans"/>
              <a:buNone/>
              <a:defRPr b="0" i="0" sz="8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00"/>
              <a:buFont typeface="Open Sans"/>
              <a:buNone/>
              <a:defRPr b="0" i="0" sz="8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00"/>
              <a:buFont typeface="Open Sans"/>
              <a:buNone/>
              <a:defRPr b="0" i="0" sz="8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00"/>
              <a:buFont typeface="Open Sans"/>
              <a:buNone/>
              <a:defRPr b="0" i="0" sz="8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00"/>
              <a:buFont typeface="Open Sans"/>
              <a:buNone/>
              <a:defRPr b="0" i="0" sz="8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00"/>
              <a:buFont typeface="Open Sans"/>
              <a:buNone/>
              <a:defRPr b="0" i="0" sz="8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00"/>
              <a:buFont typeface="Open Sans"/>
              <a:buNone/>
              <a:defRPr b="0" i="0" sz="8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4" name="Google Shape;84;p56"/>
          <p:cNvSpPr/>
          <p:nvPr/>
        </p:nvSpPr>
        <p:spPr>
          <a:xfrm rot="5400000">
            <a:off x="3503075" y="3332200"/>
            <a:ext cx="186300" cy="280200"/>
          </a:xfrm>
          <a:prstGeom prst="chevron">
            <a:avLst>
              <a:gd fmla="val 31257" name="adj"/>
            </a:avLst>
          </a:prstGeom>
          <a:solidFill>
            <a:srgbClr val="7F7F7F"/>
          </a:solidFill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1" i="0" sz="1100" u="none" cap="none" strike="noStrike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5" name="Google Shape;85;p56"/>
          <p:cNvSpPr txBox="1"/>
          <p:nvPr>
            <p:ph idx="14" type="title"/>
          </p:nvPr>
        </p:nvSpPr>
        <p:spPr>
          <a:xfrm>
            <a:off x="4614125" y="3655500"/>
            <a:ext cx="1892400" cy="1048200"/>
          </a:xfrm>
          <a:prstGeom prst="rect">
            <a:avLst/>
          </a:prstGeom>
          <a:noFill/>
          <a:ln cap="flat" cmpd="sng" w="9525">
            <a:solidFill>
              <a:srgbClr val="888888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00"/>
              <a:buFont typeface="Open Sans"/>
              <a:buNone/>
              <a:defRPr b="0" i="0" sz="8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00"/>
              <a:buFont typeface="Open Sans"/>
              <a:buNone/>
              <a:defRPr b="0" i="0" sz="8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00"/>
              <a:buFont typeface="Open Sans"/>
              <a:buNone/>
              <a:defRPr b="0" i="0" sz="8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00"/>
              <a:buFont typeface="Open Sans"/>
              <a:buNone/>
              <a:defRPr b="0" i="0" sz="8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00"/>
              <a:buFont typeface="Open Sans"/>
              <a:buNone/>
              <a:defRPr b="0" i="0" sz="8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00"/>
              <a:buFont typeface="Open Sans"/>
              <a:buNone/>
              <a:defRPr b="0" i="0" sz="8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00"/>
              <a:buFont typeface="Open Sans"/>
              <a:buNone/>
              <a:defRPr b="0" i="0" sz="8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00"/>
              <a:buFont typeface="Open Sans"/>
              <a:buNone/>
              <a:defRPr b="0" i="0" sz="8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00"/>
              <a:buFont typeface="Open Sans"/>
              <a:buNone/>
              <a:defRPr b="0" i="0" sz="8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6" name="Google Shape;86;p56"/>
          <p:cNvSpPr/>
          <p:nvPr/>
        </p:nvSpPr>
        <p:spPr>
          <a:xfrm rot="5400000">
            <a:off x="5516800" y="3332200"/>
            <a:ext cx="186300" cy="280200"/>
          </a:xfrm>
          <a:prstGeom prst="chevron">
            <a:avLst>
              <a:gd fmla="val 31257" name="adj"/>
            </a:avLst>
          </a:prstGeom>
          <a:solidFill>
            <a:srgbClr val="A5A5A5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1" i="0" sz="1100" u="none" cap="none" strike="noStrike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7" name="Google Shape;87;p56"/>
          <p:cNvSpPr txBox="1"/>
          <p:nvPr>
            <p:ph idx="15" type="title"/>
          </p:nvPr>
        </p:nvSpPr>
        <p:spPr>
          <a:xfrm>
            <a:off x="6627850" y="3655500"/>
            <a:ext cx="1892400" cy="1048200"/>
          </a:xfrm>
          <a:prstGeom prst="rect">
            <a:avLst/>
          </a:prstGeom>
          <a:noFill/>
          <a:ln cap="flat" cmpd="sng" w="9525">
            <a:solidFill>
              <a:srgbClr val="33383C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00"/>
              <a:buFont typeface="Open Sans"/>
              <a:buNone/>
              <a:defRPr b="0" i="0" sz="8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00"/>
              <a:buFont typeface="Open Sans"/>
              <a:buNone/>
              <a:defRPr b="0" i="0" sz="8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00"/>
              <a:buFont typeface="Open Sans"/>
              <a:buNone/>
              <a:defRPr b="0" i="0" sz="8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00"/>
              <a:buFont typeface="Open Sans"/>
              <a:buNone/>
              <a:defRPr b="0" i="0" sz="8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00"/>
              <a:buFont typeface="Open Sans"/>
              <a:buNone/>
              <a:defRPr b="0" i="0" sz="8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00"/>
              <a:buFont typeface="Open Sans"/>
              <a:buNone/>
              <a:defRPr b="0" i="0" sz="8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00"/>
              <a:buFont typeface="Open Sans"/>
              <a:buNone/>
              <a:defRPr b="0" i="0" sz="8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00"/>
              <a:buFont typeface="Open Sans"/>
              <a:buNone/>
              <a:defRPr b="0" i="0" sz="8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00"/>
              <a:buFont typeface="Open Sans"/>
              <a:buNone/>
              <a:defRPr b="0" i="0" sz="8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8" name="Google Shape;88;p56"/>
          <p:cNvSpPr/>
          <p:nvPr/>
        </p:nvSpPr>
        <p:spPr>
          <a:xfrm rot="5400000">
            <a:off x="7530525" y="3332200"/>
            <a:ext cx="186300" cy="280200"/>
          </a:xfrm>
          <a:prstGeom prst="chevron">
            <a:avLst>
              <a:gd fmla="val 31257" name="adj"/>
            </a:avLst>
          </a:prstGeom>
          <a:solidFill>
            <a:srgbClr val="33383C"/>
          </a:solidFill>
          <a:ln cap="flat" cmpd="sng" w="9525">
            <a:solidFill>
              <a:srgbClr val="33383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1" i="0" sz="1100" u="none" cap="none" strike="noStrike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9" name="Google Shape;89;p56"/>
          <p:cNvSpPr txBox="1"/>
          <p:nvPr>
            <p:ph idx="16" type="title"/>
          </p:nvPr>
        </p:nvSpPr>
        <p:spPr>
          <a:xfrm>
            <a:off x="720000" y="168775"/>
            <a:ext cx="4263600" cy="1048200"/>
          </a:xfrm>
          <a:prstGeom prst="rect">
            <a:avLst/>
          </a:prstGeom>
          <a:noFill/>
          <a:ln>
            <a:noFill/>
          </a:ln>
        </p:spPr>
        <p:txBody>
          <a:bodyPr anchorCtr="0" anchor="b" bIns="41125" lIns="82275" spcFirstLastPara="1" rIns="82275" wrap="square" tIns="411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600"/>
              <a:buFont typeface="Open Sans Light"/>
              <a:buNone/>
              <a:defRPr b="0" i="0" sz="2600" u="none" cap="none" strike="noStrike">
                <a:solidFill>
                  <a:srgbClr val="43434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600"/>
              <a:buFont typeface="Open Sans Light"/>
              <a:buNone/>
              <a:defRPr b="0" i="0" sz="2600" u="none" cap="none" strike="noStrike">
                <a:solidFill>
                  <a:srgbClr val="43434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600"/>
              <a:buFont typeface="Open Sans Light"/>
              <a:buNone/>
              <a:defRPr b="0" i="0" sz="2600" u="none" cap="none" strike="noStrike">
                <a:solidFill>
                  <a:srgbClr val="43434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600"/>
              <a:buFont typeface="Open Sans Light"/>
              <a:buNone/>
              <a:defRPr b="0" i="0" sz="2600" u="none" cap="none" strike="noStrike">
                <a:solidFill>
                  <a:srgbClr val="43434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600"/>
              <a:buFont typeface="Open Sans Light"/>
              <a:buNone/>
              <a:defRPr b="0" i="0" sz="2600" u="none" cap="none" strike="noStrike">
                <a:solidFill>
                  <a:srgbClr val="43434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600"/>
              <a:buFont typeface="Open Sans Light"/>
              <a:buNone/>
              <a:defRPr b="0" i="0" sz="2600" u="none" cap="none" strike="noStrike">
                <a:solidFill>
                  <a:srgbClr val="43434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600"/>
              <a:buFont typeface="Open Sans Light"/>
              <a:buNone/>
              <a:defRPr b="0" i="0" sz="2600" u="none" cap="none" strike="noStrike">
                <a:solidFill>
                  <a:srgbClr val="43434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600"/>
              <a:buFont typeface="Open Sans Light"/>
              <a:buNone/>
              <a:defRPr b="0" i="0" sz="2600" u="none" cap="none" strike="noStrike">
                <a:solidFill>
                  <a:srgbClr val="43434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600"/>
              <a:buFont typeface="Open Sans Light"/>
              <a:buNone/>
              <a:defRPr b="0" i="0" sz="2600" u="none" cap="none" strike="noStrike">
                <a:solidFill>
                  <a:srgbClr val="43434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e Corpo de Texto">
  <p:cSld name="TITLE_AND_BODY_1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17"/>
          <p:cNvSpPr txBox="1"/>
          <p:nvPr>
            <p:ph idx="1" type="subTitle"/>
          </p:nvPr>
        </p:nvSpPr>
        <p:spPr>
          <a:xfrm>
            <a:off x="454725" y="876775"/>
            <a:ext cx="7756800" cy="72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500">
                <a:latin typeface="Rajdhani"/>
                <a:ea typeface="Rajdhani"/>
                <a:cs typeface="Rajdhani"/>
                <a:sym typeface="Rajdhani"/>
              </a:defRPr>
            </a:lvl1pPr>
            <a:lvl2pPr lvl="1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2500"/>
            </a:lvl2pPr>
            <a:lvl3pPr lvl="2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2500"/>
            </a:lvl3pPr>
            <a:lvl4pPr lvl="3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2500"/>
            </a:lvl4pPr>
            <a:lvl5pPr lvl="4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2500"/>
            </a:lvl5pPr>
            <a:lvl6pPr lvl="5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2500"/>
            </a:lvl6pPr>
            <a:lvl7pPr lvl="6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2500"/>
            </a:lvl7pPr>
            <a:lvl8pPr lvl="7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2500"/>
            </a:lvl8pPr>
            <a:lvl9pPr lvl="8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400"/>
              <a:buNone/>
              <a:defRPr sz="2500"/>
            </a:lvl9pPr>
          </a:lstStyle>
          <a:p/>
        </p:txBody>
      </p:sp>
      <p:sp>
        <p:nvSpPr>
          <p:cNvPr id="1032" name="Google Shape;1032;p117"/>
          <p:cNvSpPr txBox="1"/>
          <p:nvPr>
            <p:ph idx="2" type="body"/>
          </p:nvPr>
        </p:nvSpPr>
        <p:spPr>
          <a:xfrm>
            <a:off x="454725" y="1801038"/>
            <a:ext cx="7685100" cy="18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238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Open Sans"/>
              <a:buChar char="●"/>
              <a:defRPr sz="1500">
                <a:latin typeface="Open Sans"/>
                <a:ea typeface="Open Sans"/>
                <a:cs typeface="Open Sans"/>
                <a:sym typeface="Open Sans"/>
              </a:defRPr>
            </a:lvl1pPr>
            <a:lvl2pPr indent="-3238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Open Sans"/>
              <a:buChar char="○"/>
              <a:defRPr sz="1500">
                <a:latin typeface="Open Sans"/>
                <a:ea typeface="Open Sans"/>
                <a:cs typeface="Open Sans"/>
                <a:sym typeface="Open Sans"/>
              </a:defRPr>
            </a:lvl2pPr>
            <a:lvl3pPr indent="-3238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Open Sans"/>
              <a:buChar char="■"/>
              <a:defRPr sz="1500">
                <a:latin typeface="Open Sans"/>
                <a:ea typeface="Open Sans"/>
                <a:cs typeface="Open Sans"/>
                <a:sym typeface="Open Sans"/>
              </a:defRPr>
            </a:lvl3pPr>
            <a:lvl4pPr indent="-3238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Open Sans"/>
              <a:buChar char="●"/>
              <a:defRPr sz="1500">
                <a:latin typeface="Open Sans"/>
                <a:ea typeface="Open Sans"/>
                <a:cs typeface="Open Sans"/>
                <a:sym typeface="Open Sans"/>
              </a:defRPr>
            </a:lvl4pPr>
            <a:lvl5pPr indent="-3238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Open Sans"/>
              <a:buChar char="○"/>
              <a:defRPr sz="1500">
                <a:latin typeface="Open Sans"/>
                <a:ea typeface="Open Sans"/>
                <a:cs typeface="Open Sans"/>
                <a:sym typeface="Open Sans"/>
              </a:defRPr>
            </a:lvl5pPr>
            <a:lvl6pPr indent="-3238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Open Sans"/>
              <a:buChar char="■"/>
              <a:defRPr sz="1500">
                <a:latin typeface="Open Sans"/>
                <a:ea typeface="Open Sans"/>
                <a:cs typeface="Open Sans"/>
                <a:sym typeface="Open Sans"/>
              </a:defRPr>
            </a:lvl6pPr>
            <a:lvl7pPr indent="-3238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Open Sans"/>
              <a:buChar char="●"/>
              <a:defRPr sz="1500">
                <a:latin typeface="Open Sans"/>
                <a:ea typeface="Open Sans"/>
                <a:cs typeface="Open Sans"/>
                <a:sym typeface="Open Sans"/>
              </a:defRPr>
            </a:lvl7pPr>
            <a:lvl8pPr indent="-3238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Open Sans"/>
              <a:buChar char="○"/>
              <a:defRPr sz="1500">
                <a:latin typeface="Open Sans"/>
                <a:ea typeface="Open Sans"/>
                <a:cs typeface="Open Sans"/>
                <a:sym typeface="Open Sans"/>
              </a:defRPr>
            </a:lvl8pPr>
            <a:lvl9pPr indent="-3238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Open Sans"/>
              <a:buChar char="■"/>
              <a:defRPr sz="1500"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pic>
        <p:nvPicPr>
          <p:cNvPr id="1033" name="Google Shape;1033;p1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51895" y="4696245"/>
            <a:ext cx="9260323" cy="459025"/>
          </a:xfrm>
          <a:prstGeom prst="rect">
            <a:avLst/>
          </a:prstGeom>
          <a:noFill/>
          <a:ln>
            <a:noFill/>
          </a:ln>
        </p:spPr>
      </p:pic>
      <p:sp>
        <p:nvSpPr>
          <p:cNvPr id="1034" name="Google Shape;1034;p117"/>
          <p:cNvSpPr txBox="1"/>
          <p:nvPr>
            <p:ph idx="3" type="subTitle"/>
          </p:nvPr>
        </p:nvSpPr>
        <p:spPr>
          <a:xfrm>
            <a:off x="87525" y="4860900"/>
            <a:ext cx="5635800" cy="28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400"/>
              <a:buNone/>
              <a:defRPr sz="14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a-AULA 1">
  <p:cSld name="TITLE_1_1_1">
    <p:spTree>
      <p:nvGrpSpPr>
        <p:cNvPr id="1035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6" name="Google Shape;1036;p1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7" name="Google Shape;1037;p118"/>
          <p:cNvSpPr txBox="1"/>
          <p:nvPr>
            <p:ph idx="1" type="subTitle"/>
          </p:nvPr>
        </p:nvSpPr>
        <p:spPr>
          <a:xfrm>
            <a:off x="388400" y="724325"/>
            <a:ext cx="38607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algn="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2pPr>
            <a:lvl3pPr lvl="2" algn="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3pPr>
            <a:lvl4pPr lvl="3" algn="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4pPr>
            <a:lvl5pPr lvl="4" algn="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5pPr>
            <a:lvl6pPr lvl="5" algn="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6pPr>
            <a:lvl7pPr lvl="6" algn="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7pPr>
            <a:lvl8pPr lvl="7" algn="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8pPr>
            <a:lvl9pPr lvl="8" algn="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329">
          <p15:clr>
            <a:srgbClr val="FA7B17"/>
          </p15:clr>
        </p15:guide>
        <p15:guide id="2" orient="horz" pos="898">
          <p15:clr>
            <a:srgbClr val="FA7B17"/>
          </p15:clr>
        </p15:guide>
      </p15:sldGuideLst>
    </p:ext>
  </p:extLst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 2">
  <p:cSld name="CUSTOM_3">
    <p:spTree>
      <p:nvGrpSpPr>
        <p:cNvPr id="1038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9" name="Google Shape;1039;p1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23575" y="-69225"/>
            <a:ext cx="9472072" cy="5305399"/>
          </a:xfrm>
          <a:prstGeom prst="rect">
            <a:avLst/>
          </a:prstGeom>
          <a:noFill/>
          <a:ln>
            <a:noFill/>
          </a:ln>
        </p:spPr>
      </p:pic>
      <p:sp>
        <p:nvSpPr>
          <p:cNvPr id="1040" name="Google Shape;1040;p119"/>
          <p:cNvSpPr txBox="1"/>
          <p:nvPr>
            <p:ph type="title"/>
          </p:nvPr>
        </p:nvSpPr>
        <p:spPr>
          <a:xfrm>
            <a:off x="4429925" y="412925"/>
            <a:ext cx="4222800" cy="252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Rajdhani"/>
              <a:buNone/>
              <a:defRPr b="1" sz="40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 3">
  <p:cSld name="CUSTOM_4">
    <p:spTree>
      <p:nvGrpSpPr>
        <p:cNvPr id="104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2" name="Google Shape;1042;p120"/>
          <p:cNvPicPr preferRelativeResize="0"/>
          <p:nvPr/>
        </p:nvPicPr>
        <p:blipFill rotWithShape="1">
          <a:blip r:embed="rId2">
            <a:alphaModFix/>
          </a:blip>
          <a:srcRect b="-10918" l="50" r="-48" t="-19237"/>
          <a:stretch/>
        </p:blipFill>
        <p:spPr>
          <a:xfrm>
            <a:off x="-21437" y="4679282"/>
            <a:ext cx="9186872" cy="5424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3" name="Google Shape;1043;p1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1" cy="959923"/>
          </a:xfrm>
          <a:prstGeom prst="rect">
            <a:avLst/>
          </a:prstGeom>
          <a:noFill/>
          <a:ln>
            <a:noFill/>
          </a:ln>
        </p:spPr>
      </p:pic>
      <p:sp>
        <p:nvSpPr>
          <p:cNvPr id="1044" name="Google Shape;1044;p120"/>
          <p:cNvSpPr txBox="1"/>
          <p:nvPr>
            <p:ph type="title"/>
          </p:nvPr>
        </p:nvSpPr>
        <p:spPr>
          <a:xfrm>
            <a:off x="681675" y="950450"/>
            <a:ext cx="6038400" cy="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183F"/>
              </a:buClr>
              <a:buSzPts val="2500"/>
              <a:buFont typeface="Rajdhani"/>
              <a:buNone/>
              <a:defRPr b="1" sz="2500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45" name="Google Shape;1045;p120"/>
          <p:cNvSpPr txBox="1"/>
          <p:nvPr>
            <p:ph idx="1" type="subTitle"/>
          </p:nvPr>
        </p:nvSpPr>
        <p:spPr>
          <a:xfrm>
            <a:off x="681675" y="1943100"/>
            <a:ext cx="3892500" cy="10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Open Sans"/>
              <a:buNone/>
              <a:defRPr b="1" sz="20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6" name="Google Shape;1046;p120"/>
          <p:cNvSpPr txBox="1"/>
          <p:nvPr>
            <p:ph idx="2" type="subTitle"/>
          </p:nvPr>
        </p:nvSpPr>
        <p:spPr>
          <a:xfrm>
            <a:off x="698150" y="3291950"/>
            <a:ext cx="3892500" cy="6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Open Sans"/>
              <a:buNone/>
              <a:defRPr sz="16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7" name="Google Shape;1047;p120"/>
          <p:cNvSpPr txBox="1"/>
          <p:nvPr/>
        </p:nvSpPr>
        <p:spPr>
          <a:xfrm>
            <a:off x="1024575" y="4863525"/>
            <a:ext cx="2187900" cy="27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s-AR" sz="9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Modificar zócalo</a:t>
            </a:r>
            <a:endParaRPr b="0" i="0" sz="9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 1">
  <p:cSld name="CUSTOM_2">
    <p:spTree>
      <p:nvGrpSpPr>
        <p:cNvPr id="1048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9" name="Google Shape;1049;p121"/>
          <p:cNvPicPr preferRelativeResize="0"/>
          <p:nvPr/>
        </p:nvPicPr>
        <p:blipFill rotWithShape="1">
          <a:blip r:embed="rId2">
            <a:alphaModFix/>
          </a:blip>
          <a:srcRect b="0" l="-130" r="127" t="-30140"/>
          <a:stretch/>
        </p:blipFill>
        <p:spPr>
          <a:xfrm>
            <a:off x="-21437" y="4655757"/>
            <a:ext cx="9186872" cy="542469"/>
          </a:xfrm>
          <a:prstGeom prst="rect">
            <a:avLst/>
          </a:prstGeom>
          <a:noFill/>
          <a:ln>
            <a:noFill/>
          </a:ln>
        </p:spPr>
      </p:pic>
      <p:sp>
        <p:nvSpPr>
          <p:cNvPr id="1050" name="Google Shape;1050;p121"/>
          <p:cNvSpPr txBox="1"/>
          <p:nvPr/>
        </p:nvSpPr>
        <p:spPr>
          <a:xfrm>
            <a:off x="1012800" y="4943400"/>
            <a:ext cx="2187900" cy="20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s-AR" sz="9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Modificar zócalo</a:t>
            </a:r>
            <a:endParaRPr b="0" i="0" sz="9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051" name="Google Shape;1051;p1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6100" y="546250"/>
            <a:ext cx="8453102" cy="43488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2" name="Google Shape;1052;p1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3478649">
            <a:off x="696034" y="1692685"/>
            <a:ext cx="714584" cy="712028"/>
          </a:xfrm>
          <a:prstGeom prst="rect">
            <a:avLst/>
          </a:prstGeom>
          <a:noFill/>
          <a:ln>
            <a:noFill/>
          </a:ln>
        </p:spPr>
      </p:pic>
      <p:sp>
        <p:nvSpPr>
          <p:cNvPr id="1053" name="Google Shape;1053;p121"/>
          <p:cNvSpPr txBox="1"/>
          <p:nvPr>
            <p:ph idx="1" type="subTitle"/>
          </p:nvPr>
        </p:nvSpPr>
        <p:spPr>
          <a:xfrm>
            <a:off x="1330225" y="1591875"/>
            <a:ext cx="6157800" cy="9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C183F"/>
              </a:buClr>
              <a:buSzPts val="2500"/>
              <a:buFont typeface="Rajdhani"/>
              <a:buNone/>
              <a:defRPr b="1" sz="2500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4" name="Google Shape;1054;p121"/>
          <p:cNvSpPr txBox="1"/>
          <p:nvPr>
            <p:ph idx="2" type="subTitle"/>
          </p:nvPr>
        </p:nvSpPr>
        <p:spPr>
          <a:xfrm>
            <a:off x="886250" y="2627925"/>
            <a:ext cx="3892500" cy="10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700"/>
              <a:buFont typeface="Open Sans"/>
              <a:buNone/>
              <a:defRPr b="1" sz="17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055" name="Google Shape;1055;p1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10800000">
            <a:off x="-635575" y="241450"/>
            <a:ext cx="1294700" cy="129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6" name="Google Shape;1056;p1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10800000">
            <a:off x="8525850" y="3728500"/>
            <a:ext cx="1294700" cy="129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personalizado 1">
  <p:cSld name="CUSTOM_6">
    <p:spTree>
      <p:nvGrpSpPr>
        <p:cNvPr id="1057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Google Shape;1058;p122"/>
          <p:cNvSpPr/>
          <p:nvPr/>
        </p:nvSpPr>
        <p:spPr>
          <a:xfrm>
            <a:off x="-23150" y="0"/>
            <a:ext cx="9179700" cy="51561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 4">
  <p:cSld name="CUSTOM_5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dice">
  <p:cSld name="CUSTOM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57"/>
          <p:cNvSpPr txBox="1"/>
          <p:nvPr>
            <p:ph type="title"/>
          </p:nvPr>
        </p:nvSpPr>
        <p:spPr>
          <a:xfrm>
            <a:off x="679925" y="227025"/>
            <a:ext cx="5232600" cy="8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1125" lIns="82275" spcFirstLastPara="1" rIns="82275" wrap="square" tIns="411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83C"/>
              </a:buClr>
              <a:buSzPts val="2700"/>
              <a:buFont typeface="Rajdhani"/>
              <a:buNone/>
              <a:defRPr b="1" i="0" sz="3000" u="none" cap="none" strike="noStrike">
                <a:solidFill>
                  <a:srgbClr val="33383C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27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27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27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27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27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27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27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27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sp>
        <p:nvSpPr>
          <p:cNvPr id="92" name="Google Shape;92;p57"/>
          <p:cNvSpPr txBox="1"/>
          <p:nvPr>
            <p:ph idx="1" type="body"/>
          </p:nvPr>
        </p:nvSpPr>
        <p:spPr>
          <a:xfrm>
            <a:off x="719999" y="1405200"/>
            <a:ext cx="5510700" cy="32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noAutofit/>
          </a:bodyPr>
          <a:lstStyle>
            <a:lvl1pPr indent="-3238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Open Sans"/>
              <a:buChar char="●"/>
              <a:defRPr b="0" i="0" sz="15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238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Open Sans"/>
              <a:buChar char="○"/>
              <a:defRPr b="0" i="0" sz="15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Open Sans"/>
              <a:buChar char="■"/>
              <a:defRPr b="0" i="0" sz="15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2385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Open Sans"/>
              <a:buChar char="●"/>
              <a:defRPr b="0" i="0" sz="15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2385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Open Sans"/>
              <a:buChar char="○"/>
              <a:defRPr b="0" i="0" sz="15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2385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Open Sans"/>
              <a:buChar char="■"/>
              <a:defRPr b="0" i="0" sz="15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2385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Open Sans"/>
              <a:buChar char="●"/>
              <a:defRPr b="0" i="0" sz="15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2385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Open Sans"/>
              <a:buChar char="○"/>
              <a:defRPr b="0" i="0" sz="15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2385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Open Sans"/>
              <a:buChar char="■"/>
              <a:defRPr b="0" i="0" sz="15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dice 1">
  <p:cSld name="CUSTOM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58"/>
          <p:cNvSpPr txBox="1"/>
          <p:nvPr>
            <p:ph type="title"/>
          </p:nvPr>
        </p:nvSpPr>
        <p:spPr>
          <a:xfrm>
            <a:off x="720000" y="227025"/>
            <a:ext cx="4542600" cy="8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1125" lIns="82275" spcFirstLastPara="1" rIns="82275" wrap="square" tIns="411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83C"/>
              </a:buClr>
              <a:buSzPts val="2700"/>
              <a:buFont typeface="Rajdhani"/>
              <a:buNone/>
              <a:defRPr b="1" i="0" sz="3000" u="none" cap="none" strike="noStrike">
                <a:solidFill>
                  <a:srgbClr val="33383C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27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27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27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27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27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27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27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27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sp>
        <p:nvSpPr>
          <p:cNvPr id="95" name="Google Shape;95;p58"/>
          <p:cNvSpPr txBox="1"/>
          <p:nvPr>
            <p:ph idx="1" type="body"/>
          </p:nvPr>
        </p:nvSpPr>
        <p:spPr>
          <a:xfrm>
            <a:off x="719999" y="1405200"/>
            <a:ext cx="5510700" cy="32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noAutofit/>
          </a:bodyPr>
          <a:lstStyle>
            <a:lvl1pPr indent="-3238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Open Sans"/>
              <a:buChar char="●"/>
              <a:defRPr b="0" i="0" sz="15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238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Open Sans"/>
              <a:buChar char="○"/>
              <a:defRPr b="0" i="0" sz="15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Open Sans"/>
              <a:buChar char="■"/>
              <a:defRPr b="0" i="0" sz="15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2385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Open Sans"/>
              <a:buChar char="●"/>
              <a:defRPr b="0" i="0" sz="15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2385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Open Sans"/>
              <a:buChar char="○"/>
              <a:defRPr b="0" i="0" sz="15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2385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Open Sans"/>
              <a:buChar char="■"/>
              <a:defRPr b="0" i="0" sz="15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2385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Open Sans"/>
              <a:buChar char="●"/>
              <a:defRPr b="0" i="0" sz="15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2385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Open Sans"/>
              <a:buChar char="○"/>
              <a:defRPr b="0" i="0" sz="15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2385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Open Sans"/>
              <a:buChar char="■"/>
              <a:defRPr b="0" i="0" sz="15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fesor/Especialista">
  <p:cSld name="Profesor/Especialista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59"/>
          <p:cNvSpPr/>
          <p:nvPr/>
        </p:nvSpPr>
        <p:spPr>
          <a:xfrm>
            <a:off x="-1345220" y="-2611640"/>
            <a:ext cx="5449399" cy="7015264"/>
          </a:xfrm>
          <a:custGeom>
            <a:rect b="b" l="l" r="r" t="t"/>
            <a:pathLst>
              <a:path extrusionOk="0" h="7015264" w="5449399">
                <a:moveTo>
                  <a:pt x="5448899" y="3397118"/>
                </a:moveTo>
                <a:cubicBezTo>
                  <a:pt x="5448152" y="3139504"/>
                  <a:pt x="5334829" y="3023194"/>
                  <a:pt x="5212495" y="2935912"/>
                </a:cubicBezTo>
                <a:lnTo>
                  <a:pt x="5207266" y="2932178"/>
                </a:lnTo>
                <a:lnTo>
                  <a:pt x="508808" y="51870"/>
                </a:lnTo>
                <a:lnTo>
                  <a:pt x="498601" y="46044"/>
                </a:lnTo>
                <a:cubicBezTo>
                  <a:pt x="382789" y="-15098"/>
                  <a:pt x="253783" y="-15347"/>
                  <a:pt x="153505" y="45297"/>
                </a:cubicBezTo>
                <a:cubicBezTo>
                  <a:pt x="57061" y="103651"/>
                  <a:pt x="-347" y="210600"/>
                  <a:pt x="2" y="331441"/>
                </a:cubicBezTo>
                <a:lnTo>
                  <a:pt x="499" y="513922"/>
                </a:lnTo>
                <a:cubicBezTo>
                  <a:pt x="1246" y="787718"/>
                  <a:pt x="104611" y="873854"/>
                  <a:pt x="219676" y="944606"/>
                </a:cubicBezTo>
                <a:lnTo>
                  <a:pt x="4335638" y="3495951"/>
                </a:lnTo>
                <a:lnTo>
                  <a:pt x="236207" y="6068855"/>
                </a:lnTo>
                <a:lnTo>
                  <a:pt x="233767" y="6070398"/>
                </a:lnTo>
                <a:cubicBezTo>
                  <a:pt x="119199" y="6141996"/>
                  <a:pt x="16432" y="6228881"/>
                  <a:pt x="17229" y="6502129"/>
                </a:cubicBezTo>
                <a:lnTo>
                  <a:pt x="17727" y="6684659"/>
                </a:lnTo>
                <a:cubicBezTo>
                  <a:pt x="18075" y="6805450"/>
                  <a:pt x="75633" y="6912200"/>
                  <a:pt x="171728" y="6970156"/>
                </a:cubicBezTo>
                <a:cubicBezTo>
                  <a:pt x="221618" y="7000229"/>
                  <a:pt x="278628" y="7015265"/>
                  <a:pt x="337629" y="7015265"/>
                </a:cubicBezTo>
                <a:cubicBezTo>
                  <a:pt x="396979" y="7015265"/>
                  <a:pt x="458371" y="7000030"/>
                  <a:pt x="516476" y="6969608"/>
                </a:cubicBezTo>
                <a:lnTo>
                  <a:pt x="522401" y="6966521"/>
                </a:lnTo>
                <a:lnTo>
                  <a:pt x="5204976" y="4058679"/>
                </a:lnTo>
                <a:lnTo>
                  <a:pt x="5215980" y="4051310"/>
                </a:lnTo>
                <a:cubicBezTo>
                  <a:pt x="5337618" y="3962982"/>
                  <a:pt x="5450094" y="3845776"/>
                  <a:pt x="5449397" y="3588859"/>
                </a:cubicBezTo>
                <a:lnTo>
                  <a:pt x="5448899" y="3397118"/>
                </a:lnTo>
                <a:close/>
              </a:path>
            </a:pathLst>
          </a:custGeom>
          <a:solidFill>
            <a:srgbClr val="EC18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AR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b="0" i="0" sz="18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98" name="Google Shape;98;p5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242025" y="283250"/>
            <a:ext cx="2230350" cy="4576999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59"/>
          <p:cNvSpPr/>
          <p:nvPr/>
        </p:nvSpPr>
        <p:spPr>
          <a:xfrm>
            <a:off x="1392183" y="826918"/>
            <a:ext cx="1930200" cy="3424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59"/>
          <p:cNvSpPr txBox="1"/>
          <p:nvPr>
            <p:ph type="title"/>
          </p:nvPr>
        </p:nvSpPr>
        <p:spPr>
          <a:xfrm>
            <a:off x="1630825" y="2933550"/>
            <a:ext cx="14529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400"/>
              <a:buFont typeface="Rajdhani"/>
              <a:buNone/>
              <a:defRPr b="1" i="0" sz="1400" u="none" cap="none" strike="noStrike">
                <a:solidFill>
                  <a:srgbClr val="0C0C0C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400"/>
              <a:buFont typeface="Rajdhani"/>
              <a:buNone/>
              <a:defRPr b="1" i="0" sz="1400" u="none" cap="none" strike="noStrike">
                <a:solidFill>
                  <a:srgbClr val="0C0C0C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400"/>
              <a:buFont typeface="Rajdhani"/>
              <a:buNone/>
              <a:defRPr b="1" i="0" sz="1400" u="none" cap="none" strike="noStrike">
                <a:solidFill>
                  <a:srgbClr val="0C0C0C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400"/>
              <a:buFont typeface="Rajdhani"/>
              <a:buNone/>
              <a:defRPr b="1" i="0" sz="1400" u="none" cap="none" strike="noStrike">
                <a:solidFill>
                  <a:srgbClr val="0C0C0C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400"/>
              <a:buFont typeface="Rajdhani"/>
              <a:buNone/>
              <a:defRPr b="1" i="0" sz="1400" u="none" cap="none" strike="noStrike">
                <a:solidFill>
                  <a:srgbClr val="0C0C0C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400"/>
              <a:buFont typeface="Rajdhani"/>
              <a:buNone/>
              <a:defRPr b="1" i="0" sz="1400" u="none" cap="none" strike="noStrike">
                <a:solidFill>
                  <a:srgbClr val="0C0C0C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400"/>
              <a:buFont typeface="Rajdhani"/>
              <a:buNone/>
              <a:defRPr b="1" i="0" sz="1400" u="none" cap="none" strike="noStrike">
                <a:solidFill>
                  <a:srgbClr val="0C0C0C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400"/>
              <a:buFont typeface="Rajdhani"/>
              <a:buNone/>
              <a:defRPr b="1" i="0" sz="1400" u="none" cap="none" strike="noStrike">
                <a:solidFill>
                  <a:srgbClr val="0C0C0C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400"/>
              <a:buFont typeface="Rajdhani"/>
              <a:buNone/>
              <a:defRPr b="1" i="0" sz="1400" u="none" cap="none" strike="noStrike">
                <a:solidFill>
                  <a:srgbClr val="0C0C0C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sp>
        <p:nvSpPr>
          <p:cNvPr id="101" name="Google Shape;101;p59"/>
          <p:cNvSpPr txBox="1"/>
          <p:nvPr>
            <p:ph idx="2" type="title"/>
          </p:nvPr>
        </p:nvSpPr>
        <p:spPr>
          <a:xfrm>
            <a:off x="1718725" y="3471450"/>
            <a:ext cx="13650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7F7F7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0C0C0C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0C0C0C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0C0C0C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0C0C0C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0C0C0C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0C0C0C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0C0C0C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0C0C0C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02" name="Google Shape;102;p59"/>
          <p:cNvSpPr/>
          <p:nvPr/>
        </p:nvSpPr>
        <p:spPr>
          <a:xfrm>
            <a:off x="1630825" y="1241125"/>
            <a:ext cx="1452900" cy="1452900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59"/>
          <p:cNvSpPr txBox="1"/>
          <p:nvPr>
            <p:ph idx="3" type="title"/>
          </p:nvPr>
        </p:nvSpPr>
        <p:spPr>
          <a:xfrm>
            <a:off x="5233225" y="2415805"/>
            <a:ext cx="33972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Open Sans"/>
              <a:buNone/>
              <a:defRPr b="0" i="0" sz="12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Open Sans"/>
              <a:buNone/>
              <a:defRPr b="0" i="0" sz="12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Open Sans"/>
              <a:buNone/>
              <a:defRPr b="0" i="0" sz="12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Open Sans"/>
              <a:buNone/>
              <a:defRPr b="0" i="0" sz="12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Open Sans"/>
              <a:buNone/>
              <a:defRPr b="0" i="0" sz="12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Open Sans"/>
              <a:buNone/>
              <a:defRPr b="0" i="0" sz="12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Open Sans"/>
              <a:buNone/>
              <a:defRPr b="0" i="0" sz="12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Open Sans"/>
              <a:buNone/>
              <a:defRPr b="0" i="0" sz="12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Open Sans"/>
              <a:buNone/>
              <a:defRPr b="0" i="0" sz="12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04" name="Google Shape;104;p59"/>
          <p:cNvSpPr txBox="1"/>
          <p:nvPr>
            <p:ph idx="1" type="subTitle"/>
          </p:nvPr>
        </p:nvSpPr>
        <p:spPr>
          <a:xfrm>
            <a:off x="5233225" y="1219588"/>
            <a:ext cx="33972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EC183F"/>
                </a:solidFill>
                <a:latin typeface="Rajdhani Medium"/>
                <a:ea typeface="Rajdhani Medium"/>
                <a:cs typeface="Rajdhani Medium"/>
                <a:sym typeface="Rajdhani Medium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EC183F"/>
                </a:solidFill>
                <a:latin typeface="Rajdhani Medium"/>
                <a:ea typeface="Rajdhani Medium"/>
                <a:cs typeface="Rajdhani Medium"/>
                <a:sym typeface="Rajdhani Medium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EC183F"/>
                </a:solidFill>
                <a:latin typeface="Rajdhani Medium"/>
                <a:ea typeface="Rajdhani Medium"/>
                <a:cs typeface="Rajdhani Medium"/>
                <a:sym typeface="Rajdhani Medium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EC183F"/>
                </a:solidFill>
                <a:latin typeface="Rajdhani Medium"/>
                <a:ea typeface="Rajdhani Medium"/>
                <a:cs typeface="Rajdhani Medium"/>
                <a:sym typeface="Rajdhani Medium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EC183F"/>
                </a:solidFill>
                <a:latin typeface="Rajdhani Medium"/>
                <a:ea typeface="Rajdhani Medium"/>
                <a:cs typeface="Rajdhani Medium"/>
                <a:sym typeface="Rajdhani Medium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EC183F"/>
                </a:solidFill>
                <a:latin typeface="Rajdhani Medium"/>
                <a:ea typeface="Rajdhani Medium"/>
                <a:cs typeface="Rajdhani Medium"/>
                <a:sym typeface="Rajdhani Medium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EC183F"/>
                </a:solidFill>
                <a:latin typeface="Rajdhani Medium"/>
                <a:ea typeface="Rajdhani Medium"/>
                <a:cs typeface="Rajdhani Medium"/>
                <a:sym typeface="Rajdhani Medium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EC183F"/>
                </a:solidFill>
                <a:latin typeface="Rajdhani Medium"/>
                <a:ea typeface="Rajdhani Medium"/>
                <a:cs typeface="Rajdhani Medium"/>
                <a:sym typeface="Rajdhani Medium"/>
              </a:defRPr>
            </a:lvl9pPr>
          </a:lstStyle>
          <a:p/>
        </p:txBody>
      </p:sp>
      <p:sp>
        <p:nvSpPr>
          <p:cNvPr id="105" name="Google Shape;105;p59"/>
          <p:cNvSpPr txBox="1"/>
          <p:nvPr>
            <p:ph idx="4" type="title"/>
          </p:nvPr>
        </p:nvSpPr>
        <p:spPr>
          <a:xfrm>
            <a:off x="5233225" y="3616187"/>
            <a:ext cx="3397200" cy="9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200"/>
              <a:buFont typeface="Open Sans SemiBold"/>
              <a:buNone/>
              <a:defRPr b="0" i="0" sz="1200" u="none" cap="none" strike="noStrike">
                <a:solidFill>
                  <a:srgbClr val="0C0C0C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lvl="1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200"/>
              <a:buFont typeface="Open Sans"/>
              <a:buNone/>
              <a:defRPr b="0" i="0" sz="1200" u="none" cap="none" strike="noStrike">
                <a:solidFill>
                  <a:srgbClr val="0C0C0C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200"/>
              <a:buFont typeface="Open Sans"/>
              <a:buNone/>
              <a:defRPr b="0" i="0" sz="1200" u="none" cap="none" strike="noStrike">
                <a:solidFill>
                  <a:srgbClr val="0C0C0C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200"/>
              <a:buFont typeface="Open Sans"/>
              <a:buNone/>
              <a:defRPr b="0" i="0" sz="1200" u="none" cap="none" strike="noStrike">
                <a:solidFill>
                  <a:srgbClr val="0C0C0C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200"/>
              <a:buFont typeface="Open Sans"/>
              <a:buNone/>
              <a:defRPr b="0" i="0" sz="1200" u="none" cap="none" strike="noStrike">
                <a:solidFill>
                  <a:srgbClr val="0C0C0C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200"/>
              <a:buFont typeface="Open Sans"/>
              <a:buNone/>
              <a:defRPr b="0" i="0" sz="1200" u="none" cap="none" strike="noStrike">
                <a:solidFill>
                  <a:srgbClr val="0C0C0C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200"/>
              <a:buFont typeface="Open Sans"/>
              <a:buNone/>
              <a:defRPr b="0" i="0" sz="1200" u="none" cap="none" strike="noStrike">
                <a:solidFill>
                  <a:srgbClr val="0C0C0C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200"/>
              <a:buFont typeface="Open Sans"/>
              <a:buNone/>
              <a:defRPr b="0" i="0" sz="1200" u="none" cap="none" strike="noStrike">
                <a:solidFill>
                  <a:srgbClr val="0C0C0C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200"/>
              <a:buFont typeface="Open Sans"/>
              <a:buNone/>
              <a:defRPr b="0" i="0" sz="1200" u="none" cap="none" strike="noStrike">
                <a:solidFill>
                  <a:srgbClr val="0C0C0C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1">
  <p:cSld name="Título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60"/>
          <p:cNvSpPr txBox="1"/>
          <p:nvPr>
            <p:ph type="title"/>
          </p:nvPr>
        </p:nvSpPr>
        <p:spPr>
          <a:xfrm>
            <a:off x="482575" y="1372125"/>
            <a:ext cx="8286000" cy="278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2275" lIns="82275" spcFirstLastPara="1" rIns="82275" wrap="square" tIns="822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b="1" i="0" sz="6000" u="none" cap="none" strike="noStrike">
                <a:solidFill>
                  <a:srgbClr val="33383C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60"/>
          <p:cNvSpPr txBox="1"/>
          <p:nvPr>
            <p:ph idx="2" type="title"/>
          </p:nvPr>
        </p:nvSpPr>
        <p:spPr>
          <a:xfrm>
            <a:off x="7022888" y="0"/>
            <a:ext cx="21210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Open Sans"/>
              <a:buNone/>
              <a:defRPr b="1" i="1" sz="9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Open Sans"/>
              <a:buNone/>
              <a:defRPr b="1" i="1" sz="9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Open Sans"/>
              <a:buNone/>
              <a:defRPr b="1" i="1" sz="9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Open Sans"/>
              <a:buNone/>
              <a:defRPr b="1" i="1" sz="9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Open Sans"/>
              <a:buNone/>
              <a:defRPr b="1" i="1" sz="9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Open Sans"/>
              <a:buNone/>
              <a:defRPr b="1" i="1" sz="9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Open Sans"/>
              <a:buNone/>
              <a:defRPr b="1" i="1" sz="9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Open Sans"/>
              <a:buNone/>
              <a:defRPr b="1" i="1" sz="9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Open Sans"/>
              <a:buNone/>
              <a:defRPr b="1" i="1" sz="9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09" name="Google Shape;109;p60"/>
          <p:cNvSpPr txBox="1"/>
          <p:nvPr>
            <p:ph idx="3" type="title"/>
          </p:nvPr>
        </p:nvSpPr>
        <p:spPr>
          <a:xfrm>
            <a:off x="720000" y="227025"/>
            <a:ext cx="6239700" cy="8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1125" lIns="82275" spcFirstLastPara="1" rIns="82275" wrap="square" tIns="411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C183F"/>
              </a:buClr>
              <a:buSzPts val="2700"/>
              <a:buFont typeface="Rajdhani"/>
              <a:buNone/>
              <a:defRPr b="1" i="0" sz="3000" u="none" cap="none" strike="noStrike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27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27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27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27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27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27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27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27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nea del tiempo 3 4 2 1">
  <p:cSld name="BLANK_1_1_1_6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61"/>
          <p:cNvSpPr txBox="1"/>
          <p:nvPr>
            <p:ph type="title"/>
          </p:nvPr>
        </p:nvSpPr>
        <p:spPr>
          <a:xfrm>
            <a:off x="1604300" y="2045817"/>
            <a:ext cx="1676100" cy="11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●"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○"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■"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●"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○"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■"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●"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○"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■"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12" name="Google Shape;112;p61"/>
          <p:cNvSpPr txBox="1"/>
          <p:nvPr>
            <p:ph idx="2" type="title"/>
          </p:nvPr>
        </p:nvSpPr>
        <p:spPr>
          <a:xfrm>
            <a:off x="1501075" y="3655500"/>
            <a:ext cx="1892400" cy="1048200"/>
          </a:xfrm>
          <a:prstGeom prst="rect">
            <a:avLst/>
          </a:prstGeom>
          <a:noFill/>
          <a:ln cap="flat" cmpd="sng" w="9525">
            <a:solidFill>
              <a:srgbClr val="EC0A3D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13" name="Google Shape;113;p61"/>
          <p:cNvSpPr txBox="1"/>
          <p:nvPr>
            <p:ph idx="3" type="title"/>
          </p:nvPr>
        </p:nvSpPr>
        <p:spPr>
          <a:xfrm>
            <a:off x="1552400" y="1626295"/>
            <a:ext cx="18411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  <a:defRPr b="1" i="0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  <a:defRPr b="1" i="0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  <a:defRPr b="1" i="0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  <a:defRPr b="1" i="0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  <a:defRPr b="1" i="0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  <a:defRPr b="1" i="0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  <a:defRPr b="1" i="0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  <a:defRPr b="1" i="0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  <a:defRPr b="1" i="0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grpSp>
        <p:nvGrpSpPr>
          <p:cNvPr id="114" name="Google Shape;114;p61"/>
          <p:cNvGrpSpPr/>
          <p:nvPr/>
        </p:nvGrpSpPr>
        <p:grpSpPr>
          <a:xfrm>
            <a:off x="1501272" y="1550097"/>
            <a:ext cx="1892276" cy="1772284"/>
            <a:chOff x="798835" y="1137541"/>
            <a:chExt cx="2476801" cy="2463901"/>
          </a:xfrm>
        </p:grpSpPr>
        <p:sp>
          <p:nvSpPr>
            <p:cNvPr id="115" name="Google Shape;115;p61"/>
            <p:cNvSpPr/>
            <p:nvPr/>
          </p:nvSpPr>
          <p:spPr>
            <a:xfrm>
              <a:off x="798836" y="1137542"/>
              <a:ext cx="2476800" cy="2463900"/>
            </a:xfrm>
            <a:prstGeom prst="rect">
              <a:avLst/>
            </a:prstGeom>
            <a:noFill/>
            <a:ln cap="flat" cmpd="sng" w="38100">
              <a:solidFill>
                <a:srgbClr val="EC0A3D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r>
                <a:t/>
              </a:r>
              <a:endParaRPr b="1" i="0" sz="600" u="none" cap="none" strike="noStrike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116" name="Google Shape;116;p61"/>
            <p:cNvSpPr/>
            <p:nvPr/>
          </p:nvSpPr>
          <p:spPr>
            <a:xfrm>
              <a:off x="798835" y="1137541"/>
              <a:ext cx="2476800" cy="597600"/>
            </a:xfrm>
            <a:prstGeom prst="rect">
              <a:avLst/>
            </a:prstGeom>
            <a:solidFill>
              <a:srgbClr val="EC0A3D"/>
            </a:solidFill>
            <a:ln cap="flat" cmpd="sng" w="9525">
              <a:solidFill>
                <a:srgbClr val="EC0A3D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1" i="0" sz="700" u="none" cap="none" strike="noStrike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sp>
        <p:nvSpPr>
          <p:cNvPr id="117" name="Google Shape;117;p61"/>
          <p:cNvSpPr txBox="1"/>
          <p:nvPr>
            <p:ph idx="4" type="title"/>
          </p:nvPr>
        </p:nvSpPr>
        <p:spPr>
          <a:xfrm>
            <a:off x="3613350" y="2045817"/>
            <a:ext cx="1676100" cy="11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●"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○"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■"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●"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○"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■"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●"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○"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■"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18" name="Google Shape;118;p61"/>
          <p:cNvSpPr txBox="1"/>
          <p:nvPr>
            <p:ph idx="5" type="title"/>
          </p:nvPr>
        </p:nvSpPr>
        <p:spPr>
          <a:xfrm>
            <a:off x="3561450" y="1626295"/>
            <a:ext cx="18411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  <a:defRPr b="1" i="0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  <a:defRPr b="1" i="0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  <a:defRPr b="1" i="0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  <a:defRPr b="1" i="0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  <a:defRPr b="1" i="0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  <a:defRPr b="1" i="0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  <a:defRPr b="1" i="0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  <a:defRPr b="1" i="0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  <a:defRPr b="1" i="0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19" name="Google Shape;119;p61"/>
          <p:cNvSpPr/>
          <p:nvPr/>
        </p:nvSpPr>
        <p:spPr>
          <a:xfrm>
            <a:off x="3510323" y="1550097"/>
            <a:ext cx="1892400" cy="1772400"/>
          </a:xfrm>
          <a:prstGeom prst="rect">
            <a:avLst/>
          </a:prstGeom>
          <a:noFill/>
          <a:ln cap="flat" cmpd="sng" w="38100">
            <a:solidFill>
              <a:srgbClr val="7F7F7F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t/>
            </a:r>
            <a:endParaRPr b="1" i="0" sz="600" u="none" cap="none" strike="noStrike">
              <a:solidFill>
                <a:srgbClr val="434343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20" name="Google Shape;120;p61"/>
          <p:cNvSpPr/>
          <p:nvPr/>
        </p:nvSpPr>
        <p:spPr>
          <a:xfrm>
            <a:off x="3510322" y="1550097"/>
            <a:ext cx="1892400" cy="429900"/>
          </a:xfrm>
          <a:prstGeom prst="rect">
            <a:avLst/>
          </a:prstGeom>
          <a:solidFill>
            <a:srgbClr val="7F7F7F"/>
          </a:solidFill>
          <a:ln cap="flat" cmpd="sng" w="9525">
            <a:solidFill>
              <a:srgbClr val="33383C">
                <a:alpha val="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1" i="0" sz="70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21" name="Google Shape;121;p61"/>
          <p:cNvSpPr txBox="1"/>
          <p:nvPr>
            <p:ph idx="6" type="title"/>
          </p:nvPr>
        </p:nvSpPr>
        <p:spPr>
          <a:xfrm>
            <a:off x="5622400" y="2045754"/>
            <a:ext cx="1676100" cy="11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●"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○"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■"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●"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○"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■"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●"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○"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■"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22" name="Google Shape;122;p61"/>
          <p:cNvSpPr txBox="1"/>
          <p:nvPr>
            <p:ph idx="7" type="title"/>
          </p:nvPr>
        </p:nvSpPr>
        <p:spPr>
          <a:xfrm>
            <a:off x="5570500" y="1626232"/>
            <a:ext cx="1841100" cy="342000"/>
          </a:xfrm>
          <a:prstGeom prst="rect">
            <a:avLst/>
          </a:prstGeom>
          <a:solidFill>
            <a:srgbClr val="A5A5A5"/>
          </a:solidFill>
          <a:ln cap="flat" cmpd="sng" w="9525">
            <a:solidFill>
              <a:srgbClr val="A5A5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  <a:defRPr b="1" i="0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  <a:defRPr b="1" i="0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  <a:defRPr b="1" i="0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  <a:defRPr b="1" i="0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  <a:defRPr b="1" i="0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  <a:defRPr b="1" i="0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  <a:defRPr b="1" i="0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  <a:defRPr b="1" i="0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  <a:defRPr b="1" i="0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23" name="Google Shape;123;p61"/>
          <p:cNvSpPr/>
          <p:nvPr/>
        </p:nvSpPr>
        <p:spPr>
          <a:xfrm>
            <a:off x="5519373" y="1550035"/>
            <a:ext cx="1892400" cy="1772400"/>
          </a:xfrm>
          <a:prstGeom prst="rect">
            <a:avLst/>
          </a:prstGeom>
          <a:noFill/>
          <a:ln cap="flat" cmpd="sng" w="38100">
            <a:solidFill>
              <a:srgbClr val="A5A5A5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t/>
            </a:r>
            <a:endParaRPr b="1" i="0" sz="600" u="none" cap="none" strike="noStrike">
              <a:solidFill>
                <a:srgbClr val="434343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24" name="Google Shape;124;p61"/>
          <p:cNvSpPr/>
          <p:nvPr/>
        </p:nvSpPr>
        <p:spPr>
          <a:xfrm>
            <a:off x="5519372" y="1550034"/>
            <a:ext cx="1892400" cy="429900"/>
          </a:xfrm>
          <a:prstGeom prst="rect">
            <a:avLst/>
          </a:prstGeom>
          <a:solidFill>
            <a:srgbClr val="A5A5A5"/>
          </a:solidFill>
          <a:ln cap="flat" cmpd="sng" w="9525">
            <a:solidFill>
              <a:srgbClr val="A5A5A5">
                <a:alpha val="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1" i="0" sz="70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25" name="Google Shape;125;p61"/>
          <p:cNvSpPr/>
          <p:nvPr/>
        </p:nvSpPr>
        <p:spPr>
          <a:xfrm rot="5400000">
            <a:off x="2403750" y="3332200"/>
            <a:ext cx="186300" cy="280200"/>
          </a:xfrm>
          <a:prstGeom prst="chevron">
            <a:avLst>
              <a:gd fmla="val 31257" name="adj"/>
            </a:avLst>
          </a:prstGeom>
          <a:solidFill>
            <a:srgbClr val="ED174C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1" i="0" sz="1100" u="none" cap="none" strike="noStrike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6" name="Google Shape;126;p61"/>
          <p:cNvSpPr txBox="1"/>
          <p:nvPr>
            <p:ph idx="8" type="title"/>
          </p:nvPr>
        </p:nvSpPr>
        <p:spPr>
          <a:xfrm>
            <a:off x="3514800" y="3655500"/>
            <a:ext cx="1892400" cy="1048200"/>
          </a:xfrm>
          <a:prstGeom prst="rect">
            <a:avLst/>
          </a:prstGeom>
          <a:noFill/>
          <a:ln cap="flat" cmpd="sng" w="9525">
            <a:solidFill>
              <a:srgbClr val="7F7F7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27" name="Google Shape;127;p61"/>
          <p:cNvSpPr/>
          <p:nvPr/>
        </p:nvSpPr>
        <p:spPr>
          <a:xfrm rot="5400000">
            <a:off x="4417475" y="3332200"/>
            <a:ext cx="186300" cy="280200"/>
          </a:xfrm>
          <a:prstGeom prst="chevron">
            <a:avLst>
              <a:gd fmla="val 31257" name="adj"/>
            </a:avLst>
          </a:prstGeom>
          <a:solidFill>
            <a:srgbClr val="7F7F7F"/>
          </a:solidFill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1" i="0" sz="1100" u="none" cap="none" strike="noStrike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8" name="Google Shape;128;p61"/>
          <p:cNvSpPr txBox="1"/>
          <p:nvPr>
            <p:ph idx="9" type="title"/>
          </p:nvPr>
        </p:nvSpPr>
        <p:spPr>
          <a:xfrm>
            <a:off x="5528525" y="3655500"/>
            <a:ext cx="1892400" cy="1048200"/>
          </a:xfrm>
          <a:prstGeom prst="rect">
            <a:avLst/>
          </a:prstGeom>
          <a:noFill/>
          <a:ln cap="flat" cmpd="sng" w="9525">
            <a:solidFill>
              <a:srgbClr val="888888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29" name="Google Shape;129;p61"/>
          <p:cNvSpPr/>
          <p:nvPr/>
        </p:nvSpPr>
        <p:spPr>
          <a:xfrm rot="5400000">
            <a:off x="6431200" y="3332200"/>
            <a:ext cx="186300" cy="280200"/>
          </a:xfrm>
          <a:prstGeom prst="chevron">
            <a:avLst>
              <a:gd fmla="val 31257" name="adj"/>
            </a:avLst>
          </a:prstGeom>
          <a:solidFill>
            <a:srgbClr val="A5A5A5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1" i="0" sz="1100" u="none" cap="none" strike="noStrike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0" name="Google Shape;130;p61"/>
          <p:cNvSpPr txBox="1"/>
          <p:nvPr>
            <p:ph idx="13" type="title"/>
          </p:nvPr>
        </p:nvSpPr>
        <p:spPr>
          <a:xfrm>
            <a:off x="720000" y="227025"/>
            <a:ext cx="4151400" cy="8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650" lIns="85325" spcFirstLastPara="1" rIns="85325" wrap="square" tIns="4265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C183F"/>
              </a:buClr>
              <a:buSzPts val="2700"/>
              <a:buFont typeface="Rajdhani"/>
              <a:buNone/>
              <a:defRPr b="1" i="0" sz="3000" u="none" cap="none" strike="noStrike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27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27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27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27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27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27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27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27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nea del tiempo 3 4 2 1 1">
  <p:cSld name="BLANK_1_1_1_6_2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62"/>
          <p:cNvSpPr/>
          <p:nvPr/>
        </p:nvSpPr>
        <p:spPr>
          <a:xfrm>
            <a:off x="1221600" y="1876352"/>
            <a:ext cx="2149500" cy="2698500"/>
          </a:xfrm>
          <a:prstGeom prst="rect">
            <a:avLst/>
          </a:prstGeom>
          <a:noFill/>
          <a:ln cap="flat" cmpd="sng" w="38100">
            <a:solidFill>
              <a:srgbClr val="EC0A3D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t/>
            </a:r>
            <a:endParaRPr b="1" i="0" sz="600" u="none" cap="none" strike="noStrike">
              <a:solidFill>
                <a:srgbClr val="434343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33" name="Google Shape;133;p62"/>
          <p:cNvSpPr/>
          <p:nvPr/>
        </p:nvSpPr>
        <p:spPr>
          <a:xfrm>
            <a:off x="3503859" y="1876418"/>
            <a:ext cx="2149500" cy="2698500"/>
          </a:xfrm>
          <a:prstGeom prst="rect">
            <a:avLst/>
          </a:prstGeom>
          <a:noFill/>
          <a:ln cap="flat" cmpd="sng" w="38100">
            <a:solidFill>
              <a:srgbClr val="7F7F7F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t/>
            </a:r>
            <a:endParaRPr b="1" i="0" sz="600" u="none" cap="none" strike="noStrike">
              <a:solidFill>
                <a:srgbClr val="434343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34" name="Google Shape;134;p62"/>
          <p:cNvSpPr/>
          <p:nvPr/>
        </p:nvSpPr>
        <p:spPr>
          <a:xfrm>
            <a:off x="5786121" y="1876323"/>
            <a:ext cx="2149500" cy="2698500"/>
          </a:xfrm>
          <a:prstGeom prst="rect">
            <a:avLst/>
          </a:prstGeom>
          <a:noFill/>
          <a:ln cap="flat" cmpd="sng" w="38100">
            <a:solidFill>
              <a:srgbClr val="A5A5A5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t/>
            </a:r>
            <a:endParaRPr b="1" i="0" sz="600" u="none" cap="none" strike="noStrike">
              <a:solidFill>
                <a:srgbClr val="434343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35" name="Google Shape;135;p62"/>
          <p:cNvSpPr txBox="1"/>
          <p:nvPr>
            <p:ph type="title"/>
          </p:nvPr>
        </p:nvSpPr>
        <p:spPr>
          <a:xfrm>
            <a:off x="1338625" y="2390482"/>
            <a:ext cx="1904100" cy="20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●"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○"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■"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●"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○"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■"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●"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○"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■"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36" name="Google Shape;136;p62"/>
          <p:cNvSpPr txBox="1"/>
          <p:nvPr>
            <p:ph idx="2" type="title"/>
          </p:nvPr>
        </p:nvSpPr>
        <p:spPr>
          <a:xfrm>
            <a:off x="1279680" y="1944756"/>
            <a:ext cx="2091600" cy="3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  <a:defRPr b="1" i="0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  <a:defRPr b="1" i="0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  <a:defRPr b="1" i="0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  <a:defRPr b="1" i="0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  <a:defRPr b="1" i="0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  <a:defRPr b="1" i="0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  <a:defRPr b="1" i="0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  <a:defRPr b="1" i="0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  <a:defRPr b="1" i="0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37" name="Google Shape;137;p62"/>
          <p:cNvSpPr/>
          <p:nvPr/>
        </p:nvSpPr>
        <p:spPr>
          <a:xfrm>
            <a:off x="1221603" y="1876344"/>
            <a:ext cx="2149500" cy="385800"/>
          </a:xfrm>
          <a:prstGeom prst="rect">
            <a:avLst/>
          </a:prstGeom>
          <a:solidFill>
            <a:srgbClr val="EC0A3D"/>
          </a:solidFill>
          <a:ln cap="flat" cmpd="sng" w="9525">
            <a:solidFill>
              <a:srgbClr val="EC0A3D">
                <a:alpha val="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1" i="0" sz="700" u="none" cap="none" strike="noStrike">
              <a:solidFill>
                <a:srgbClr val="434343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38" name="Google Shape;138;p62"/>
          <p:cNvSpPr txBox="1"/>
          <p:nvPr>
            <p:ph idx="3" type="title"/>
          </p:nvPr>
        </p:nvSpPr>
        <p:spPr>
          <a:xfrm>
            <a:off x="3620887" y="2390482"/>
            <a:ext cx="1904100" cy="20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●"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○"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■"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●"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○"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■"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●"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○"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■"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39" name="Google Shape;139;p62"/>
          <p:cNvSpPr txBox="1"/>
          <p:nvPr>
            <p:ph idx="4" type="title"/>
          </p:nvPr>
        </p:nvSpPr>
        <p:spPr>
          <a:xfrm>
            <a:off x="3561938" y="1944756"/>
            <a:ext cx="2091600" cy="3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  <a:defRPr b="1" i="0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  <a:defRPr b="1" i="0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  <a:defRPr b="1" i="0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  <a:defRPr b="1" i="0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  <a:defRPr b="1" i="0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  <a:defRPr b="1" i="0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  <a:defRPr b="1" i="0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  <a:defRPr b="1" i="0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  <a:defRPr b="1" i="0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40" name="Google Shape;140;p62"/>
          <p:cNvSpPr/>
          <p:nvPr/>
        </p:nvSpPr>
        <p:spPr>
          <a:xfrm>
            <a:off x="3503857" y="1876383"/>
            <a:ext cx="2149500" cy="385800"/>
          </a:xfrm>
          <a:prstGeom prst="rect">
            <a:avLst/>
          </a:prstGeom>
          <a:solidFill>
            <a:srgbClr val="7F7F7F"/>
          </a:solidFill>
          <a:ln cap="flat" cmpd="sng" w="9525">
            <a:solidFill>
              <a:srgbClr val="33383C">
                <a:alpha val="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1" i="0" sz="70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41" name="Google Shape;141;p62"/>
          <p:cNvSpPr txBox="1"/>
          <p:nvPr>
            <p:ph idx="5" type="title"/>
          </p:nvPr>
        </p:nvSpPr>
        <p:spPr>
          <a:xfrm>
            <a:off x="5903150" y="2390374"/>
            <a:ext cx="1904100" cy="20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●"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○"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■"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●"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○"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■"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●"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○"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■"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42" name="Google Shape;142;p62"/>
          <p:cNvSpPr txBox="1"/>
          <p:nvPr>
            <p:ph idx="6" type="title"/>
          </p:nvPr>
        </p:nvSpPr>
        <p:spPr>
          <a:xfrm>
            <a:off x="5844196" y="1944700"/>
            <a:ext cx="2091600" cy="306900"/>
          </a:xfrm>
          <a:prstGeom prst="rect">
            <a:avLst/>
          </a:prstGeom>
          <a:solidFill>
            <a:srgbClr val="A5A5A5"/>
          </a:solidFill>
          <a:ln cap="flat" cmpd="sng" w="9525">
            <a:solidFill>
              <a:srgbClr val="A5A5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  <a:defRPr b="1" i="0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  <a:defRPr b="1" i="0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  <a:defRPr b="1" i="0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  <a:defRPr b="1" i="0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  <a:defRPr b="1" i="0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  <a:defRPr b="1" i="0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  <a:defRPr b="1" i="0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  <a:defRPr b="1" i="0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  <a:defRPr b="1" i="0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43" name="Google Shape;143;p62"/>
          <p:cNvSpPr/>
          <p:nvPr/>
        </p:nvSpPr>
        <p:spPr>
          <a:xfrm>
            <a:off x="5786116" y="1876327"/>
            <a:ext cx="2149500" cy="385800"/>
          </a:xfrm>
          <a:prstGeom prst="rect">
            <a:avLst/>
          </a:prstGeom>
          <a:solidFill>
            <a:srgbClr val="A5A5A5"/>
          </a:solidFill>
          <a:ln cap="flat" cmpd="sng" w="9525">
            <a:solidFill>
              <a:srgbClr val="A5A5A5">
                <a:alpha val="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1" i="0" sz="70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44" name="Google Shape;144;p62"/>
          <p:cNvSpPr txBox="1"/>
          <p:nvPr>
            <p:ph idx="7" type="title"/>
          </p:nvPr>
        </p:nvSpPr>
        <p:spPr>
          <a:xfrm>
            <a:off x="687925" y="227025"/>
            <a:ext cx="4236600" cy="8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650" lIns="85325" spcFirstLastPara="1" rIns="85325" wrap="square" tIns="4265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C183F"/>
              </a:buClr>
              <a:buSzPts val="2400"/>
              <a:buFont typeface="Rajdhani"/>
              <a:buNone/>
              <a:defRPr b="1" i="0" sz="2700" u="none" cap="none" strike="noStrike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2400"/>
              <a:buFont typeface="Rajdhani"/>
              <a:buNone/>
              <a:defRPr b="1" i="0" sz="27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2400"/>
              <a:buFont typeface="Rajdhani"/>
              <a:buNone/>
              <a:defRPr b="1" i="0" sz="27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2400"/>
              <a:buFont typeface="Rajdhani"/>
              <a:buNone/>
              <a:defRPr b="1" i="0" sz="27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2400"/>
              <a:buFont typeface="Rajdhani"/>
              <a:buNone/>
              <a:defRPr b="1" i="0" sz="27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2400"/>
              <a:buFont typeface="Rajdhani"/>
              <a:buNone/>
              <a:defRPr b="1" i="0" sz="27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2400"/>
              <a:buFont typeface="Rajdhani"/>
              <a:buNone/>
              <a:defRPr b="1" i="0" sz="27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2400"/>
              <a:buFont typeface="Rajdhani"/>
              <a:buNone/>
              <a:defRPr b="1" i="0" sz="27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2400"/>
              <a:buFont typeface="Rajdhani"/>
              <a:buNone/>
              <a:defRPr b="1" i="0" sz="27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sp>
        <p:nvSpPr>
          <p:cNvPr id="145" name="Google Shape;145;p62"/>
          <p:cNvSpPr txBox="1"/>
          <p:nvPr>
            <p:ph idx="8" type="title"/>
          </p:nvPr>
        </p:nvSpPr>
        <p:spPr>
          <a:xfrm>
            <a:off x="2210025" y="1431075"/>
            <a:ext cx="4490100" cy="317100"/>
          </a:xfrm>
          <a:prstGeom prst="rect">
            <a:avLst/>
          </a:prstGeom>
          <a:noFill/>
          <a:ln>
            <a:noFill/>
          </a:ln>
        </p:spPr>
        <p:txBody>
          <a:bodyPr anchorCtr="0" anchor="b" bIns="41125" lIns="82275" spcFirstLastPara="1" rIns="82275" wrap="square" tIns="4112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Open Sans Light"/>
              <a:buNone/>
              <a:defRPr b="0" i="0" sz="1300" u="none" cap="none" strike="noStrike">
                <a:solidFill>
                  <a:srgbClr val="43434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Open Sans Light"/>
              <a:buNone/>
              <a:defRPr b="0" i="0" sz="1300" u="none" cap="none" strike="noStrike">
                <a:solidFill>
                  <a:srgbClr val="43434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Open Sans Light"/>
              <a:buNone/>
              <a:defRPr b="0" i="0" sz="1300" u="none" cap="none" strike="noStrike">
                <a:solidFill>
                  <a:srgbClr val="43434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Open Sans Light"/>
              <a:buNone/>
              <a:defRPr b="0" i="0" sz="1300" u="none" cap="none" strike="noStrike">
                <a:solidFill>
                  <a:srgbClr val="43434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Open Sans Light"/>
              <a:buNone/>
              <a:defRPr b="0" i="0" sz="1300" u="none" cap="none" strike="noStrike">
                <a:solidFill>
                  <a:srgbClr val="43434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Open Sans Light"/>
              <a:buNone/>
              <a:defRPr b="0" i="0" sz="1300" u="none" cap="none" strike="noStrike">
                <a:solidFill>
                  <a:srgbClr val="43434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Open Sans Light"/>
              <a:buNone/>
              <a:defRPr b="0" i="0" sz="1300" u="none" cap="none" strike="noStrike">
                <a:solidFill>
                  <a:srgbClr val="43434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Open Sans Light"/>
              <a:buNone/>
              <a:defRPr b="0" i="0" sz="1300" u="none" cap="none" strike="noStrike">
                <a:solidFill>
                  <a:srgbClr val="43434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Open Sans Light"/>
              <a:buNone/>
              <a:defRPr b="0" i="0" sz="1300" u="none" cap="none" strike="noStrike">
                <a:solidFill>
                  <a:srgbClr val="43434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ierre">
  <p:cSld name="Portada Universit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63"/>
          <p:cNvSpPr/>
          <p:nvPr/>
        </p:nvSpPr>
        <p:spPr>
          <a:xfrm>
            <a:off x="-520995" y="-1350765"/>
            <a:ext cx="5449399" cy="7015264"/>
          </a:xfrm>
          <a:custGeom>
            <a:rect b="b" l="l" r="r" t="t"/>
            <a:pathLst>
              <a:path extrusionOk="0" h="7015264" w="5449399">
                <a:moveTo>
                  <a:pt x="5448899" y="3397118"/>
                </a:moveTo>
                <a:cubicBezTo>
                  <a:pt x="5448152" y="3139504"/>
                  <a:pt x="5334829" y="3023194"/>
                  <a:pt x="5212495" y="2935912"/>
                </a:cubicBezTo>
                <a:lnTo>
                  <a:pt x="5207266" y="2932178"/>
                </a:lnTo>
                <a:lnTo>
                  <a:pt x="508808" y="51870"/>
                </a:lnTo>
                <a:lnTo>
                  <a:pt x="498601" y="46044"/>
                </a:lnTo>
                <a:cubicBezTo>
                  <a:pt x="382789" y="-15098"/>
                  <a:pt x="253783" y="-15347"/>
                  <a:pt x="153505" y="45297"/>
                </a:cubicBezTo>
                <a:cubicBezTo>
                  <a:pt x="57061" y="103651"/>
                  <a:pt x="-347" y="210600"/>
                  <a:pt x="2" y="331441"/>
                </a:cubicBezTo>
                <a:lnTo>
                  <a:pt x="499" y="513922"/>
                </a:lnTo>
                <a:cubicBezTo>
                  <a:pt x="1246" y="787718"/>
                  <a:pt x="104611" y="873854"/>
                  <a:pt x="219676" y="944606"/>
                </a:cubicBezTo>
                <a:lnTo>
                  <a:pt x="4335638" y="3495951"/>
                </a:lnTo>
                <a:lnTo>
                  <a:pt x="236207" y="6068855"/>
                </a:lnTo>
                <a:lnTo>
                  <a:pt x="233767" y="6070398"/>
                </a:lnTo>
                <a:cubicBezTo>
                  <a:pt x="119199" y="6141996"/>
                  <a:pt x="16432" y="6228881"/>
                  <a:pt x="17229" y="6502129"/>
                </a:cubicBezTo>
                <a:lnTo>
                  <a:pt x="17727" y="6684659"/>
                </a:lnTo>
                <a:cubicBezTo>
                  <a:pt x="18075" y="6805450"/>
                  <a:pt x="75633" y="6912200"/>
                  <a:pt x="171728" y="6970156"/>
                </a:cubicBezTo>
                <a:cubicBezTo>
                  <a:pt x="221618" y="7000229"/>
                  <a:pt x="278628" y="7015265"/>
                  <a:pt x="337629" y="7015265"/>
                </a:cubicBezTo>
                <a:cubicBezTo>
                  <a:pt x="396979" y="7015265"/>
                  <a:pt x="458371" y="7000030"/>
                  <a:pt x="516476" y="6969608"/>
                </a:cubicBezTo>
                <a:lnTo>
                  <a:pt x="522401" y="6966521"/>
                </a:lnTo>
                <a:lnTo>
                  <a:pt x="5204976" y="4058679"/>
                </a:lnTo>
                <a:lnTo>
                  <a:pt x="5215980" y="4051310"/>
                </a:lnTo>
                <a:cubicBezTo>
                  <a:pt x="5337618" y="3962982"/>
                  <a:pt x="5450094" y="3845776"/>
                  <a:pt x="5449397" y="3588859"/>
                </a:cubicBezTo>
                <a:lnTo>
                  <a:pt x="5448899" y="3397118"/>
                </a:lnTo>
                <a:close/>
              </a:path>
            </a:pathLst>
          </a:custGeom>
          <a:solidFill>
            <a:srgbClr val="EC18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48" name="Google Shape;148;p63"/>
          <p:cNvGrpSpPr/>
          <p:nvPr/>
        </p:nvGrpSpPr>
        <p:grpSpPr>
          <a:xfrm>
            <a:off x="445593" y="2001297"/>
            <a:ext cx="2196917" cy="517858"/>
            <a:chOff x="363193" y="1700338"/>
            <a:chExt cx="2196917" cy="517858"/>
          </a:xfrm>
        </p:grpSpPr>
        <p:sp>
          <p:nvSpPr>
            <p:cNvPr id="149" name="Google Shape;149;p63"/>
            <p:cNvSpPr/>
            <p:nvPr/>
          </p:nvSpPr>
          <p:spPr>
            <a:xfrm>
              <a:off x="363193" y="1700338"/>
              <a:ext cx="179113" cy="291943"/>
            </a:xfrm>
            <a:custGeom>
              <a:rect b="b" l="l" r="r" t="t"/>
              <a:pathLst>
                <a:path extrusionOk="0" h="291943" w="179113">
                  <a:moveTo>
                    <a:pt x="161354" y="17304"/>
                  </a:moveTo>
                  <a:cubicBezTo>
                    <a:pt x="149514" y="5768"/>
                    <a:pt x="133222" y="0"/>
                    <a:pt x="112426" y="0"/>
                  </a:cubicBezTo>
                  <a:lnTo>
                    <a:pt x="7286" y="0"/>
                  </a:lnTo>
                  <a:cubicBezTo>
                    <a:pt x="2429" y="0"/>
                    <a:pt x="0" y="2429"/>
                    <a:pt x="0" y="7286"/>
                  </a:cubicBezTo>
                  <a:lnTo>
                    <a:pt x="0" y="284709"/>
                  </a:lnTo>
                  <a:cubicBezTo>
                    <a:pt x="0" y="289515"/>
                    <a:pt x="2429" y="291944"/>
                    <a:pt x="7286" y="291944"/>
                  </a:cubicBezTo>
                  <a:lnTo>
                    <a:pt x="112426" y="291944"/>
                  </a:lnTo>
                  <a:cubicBezTo>
                    <a:pt x="133222" y="291944"/>
                    <a:pt x="149514" y="286125"/>
                    <a:pt x="161354" y="274437"/>
                  </a:cubicBezTo>
                  <a:cubicBezTo>
                    <a:pt x="173143" y="262750"/>
                    <a:pt x="179113" y="246508"/>
                    <a:pt x="179113" y="225713"/>
                  </a:cubicBezTo>
                  <a:lnTo>
                    <a:pt x="179113" y="57174"/>
                  </a:lnTo>
                  <a:cubicBezTo>
                    <a:pt x="179113" y="36076"/>
                    <a:pt x="173143" y="28840"/>
                    <a:pt x="161354" y="17304"/>
                  </a:cubicBezTo>
                  <a:moveTo>
                    <a:pt x="137219" y="223992"/>
                  </a:moveTo>
                  <a:cubicBezTo>
                    <a:pt x="137219" y="245091"/>
                    <a:pt x="126948" y="255615"/>
                    <a:pt x="106405" y="255615"/>
                  </a:cubicBezTo>
                  <a:lnTo>
                    <a:pt x="46195" y="255615"/>
                  </a:lnTo>
                  <a:cubicBezTo>
                    <a:pt x="43058" y="255615"/>
                    <a:pt x="41489" y="254047"/>
                    <a:pt x="41489" y="250910"/>
                  </a:cubicBezTo>
                  <a:lnTo>
                    <a:pt x="41489" y="40629"/>
                  </a:lnTo>
                  <a:cubicBezTo>
                    <a:pt x="41489" y="37796"/>
                    <a:pt x="43058" y="36329"/>
                    <a:pt x="46195" y="36329"/>
                  </a:cubicBezTo>
                  <a:lnTo>
                    <a:pt x="106456" y="36329"/>
                  </a:lnTo>
                  <a:cubicBezTo>
                    <a:pt x="126998" y="36329"/>
                    <a:pt x="137269" y="37796"/>
                    <a:pt x="137269" y="58844"/>
                  </a:cubicBezTo>
                  <a:lnTo>
                    <a:pt x="137269" y="223992"/>
                  </a:lnTo>
                  <a:close/>
                </a:path>
              </a:pathLst>
            </a:custGeom>
            <a:solidFill>
              <a:srgbClr val="CB1E4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50" name="Google Shape;150;p63"/>
            <p:cNvSpPr/>
            <p:nvPr/>
          </p:nvSpPr>
          <p:spPr>
            <a:xfrm>
              <a:off x="581164" y="1774310"/>
              <a:ext cx="41489" cy="217920"/>
            </a:xfrm>
            <a:custGeom>
              <a:rect b="b" l="l" r="r" t="t"/>
              <a:pathLst>
                <a:path extrusionOk="0" h="217920" w="41489">
                  <a:moveTo>
                    <a:pt x="34204" y="0"/>
                  </a:moveTo>
                  <a:lnTo>
                    <a:pt x="6831" y="0"/>
                  </a:lnTo>
                  <a:cubicBezTo>
                    <a:pt x="2277" y="0"/>
                    <a:pt x="0" y="2429"/>
                    <a:pt x="0" y="7235"/>
                  </a:cubicBezTo>
                  <a:lnTo>
                    <a:pt x="0" y="210685"/>
                  </a:lnTo>
                  <a:cubicBezTo>
                    <a:pt x="0" y="215492"/>
                    <a:pt x="2429" y="217921"/>
                    <a:pt x="7235" y="217921"/>
                  </a:cubicBezTo>
                  <a:lnTo>
                    <a:pt x="34608" y="217921"/>
                  </a:lnTo>
                  <a:cubicBezTo>
                    <a:pt x="37189" y="217921"/>
                    <a:pt x="38960" y="217415"/>
                    <a:pt x="39972" y="216453"/>
                  </a:cubicBezTo>
                  <a:cubicBezTo>
                    <a:pt x="40933" y="215441"/>
                    <a:pt x="41489" y="213519"/>
                    <a:pt x="41489" y="210685"/>
                  </a:cubicBezTo>
                  <a:lnTo>
                    <a:pt x="41489" y="7235"/>
                  </a:lnTo>
                  <a:cubicBezTo>
                    <a:pt x="41489" y="2429"/>
                    <a:pt x="39061" y="0"/>
                    <a:pt x="34204" y="0"/>
                  </a:cubicBezTo>
                </a:path>
              </a:pathLst>
            </a:custGeom>
            <a:solidFill>
              <a:srgbClr val="CB1E4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51" name="Google Shape;151;p63"/>
            <p:cNvSpPr/>
            <p:nvPr/>
          </p:nvSpPr>
          <p:spPr>
            <a:xfrm>
              <a:off x="581164" y="1701349"/>
              <a:ext cx="41439" cy="43918"/>
            </a:xfrm>
            <a:custGeom>
              <a:rect b="b" l="l" r="r" t="t"/>
              <a:pathLst>
                <a:path extrusionOk="0" h="43918" w="41439">
                  <a:moveTo>
                    <a:pt x="34608" y="0"/>
                  </a:moveTo>
                  <a:lnTo>
                    <a:pt x="6831" y="0"/>
                  </a:lnTo>
                  <a:cubicBezTo>
                    <a:pt x="2277" y="0"/>
                    <a:pt x="0" y="2277"/>
                    <a:pt x="0" y="6881"/>
                  </a:cubicBezTo>
                  <a:lnTo>
                    <a:pt x="0" y="36683"/>
                  </a:lnTo>
                  <a:cubicBezTo>
                    <a:pt x="0" y="41489"/>
                    <a:pt x="2226" y="43918"/>
                    <a:pt x="6831" y="43918"/>
                  </a:cubicBezTo>
                  <a:lnTo>
                    <a:pt x="34608" y="43918"/>
                  </a:lnTo>
                  <a:cubicBezTo>
                    <a:pt x="39162" y="43918"/>
                    <a:pt x="41439" y="41489"/>
                    <a:pt x="41439" y="36683"/>
                  </a:cubicBezTo>
                  <a:lnTo>
                    <a:pt x="41439" y="6831"/>
                  </a:lnTo>
                  <a:cubicBezTo>
                    <a:pt x="41489" y="2277"/>
                    <a:pt x="39162" y="0"/>
                    <a:pt x="34608" y="0"/>
                  </a:cubicBezTo>
                </a:path>
              </a:pathLst>
            </a:custGeom>
            <a:solidFill>
              <a:srgbClr val="CB1E4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52" name="Google Shape;152;p63"/>
            <p:cNvSpPr/>
            <p:nvPr/>
          </p:nvSpPr>
          <p:spPr>
            <a:xfrm>
              <a:off x="658122" y="1774310"/>
              <a:ext cx="169651" cy="284556"/>
            </a:xfrm>
            <a:custGeom>
              <a:rect b="b" l="l" r="r" t="t"/>
              <a:pathLst>
                <a:path extrusionOk="0" h="284556" w="169651">
                  <a:moveTo>
                    <a:pt x="161961" y="0"/>
                  </a:moveTo>
                  <a:lnTo>
                    <a:pt x="66231" y="0"/>
                  </a:lnTo>
                  <a:cubicBezTo>
                    <a:pt x="45436" y="0"/>
                    <a:pt x="29194" y="5768"/>
                    <a:pt x="17557" y="17254"/>
                  </a:cubicBezTo>
                  <a:cubicBezTo>
                    <a:pt x="5869" y="28790"/>
                    <a:pt x="0" y="45132"/>
                    <a:pt x="0" y="66181"/>
                  </a:cubicBezTo>
                  <a:lnTo>
                    <a:pt x="0" y="140963"/>
                  </a:lnTo>
                  <a:cubicBezTo>
                    <a:pt x="0" y="162062"/>
                    <a:pt x="5464" y="178405"/>
                    <a:pt x="16444" y="189941"/>
                  </a:cubicBezTo>
                  <a:cubicBezTo>
                    <a:pt x="27424" y="201477"/>
                    <a:pt x="43159" y="207194"/>
                    <a:pt x="63651" y="207194"/>
                  </a:cubicBezTo>
                  <a:lnTo>
                    <a:pt x="82878" y="207194"/>
                  </a:lnTo>
                  <a:cubicBezTo>
                    <a:pt x="104533" y="207194"/>
                    <a:pt x="118953" y="199503"/>
                    <a:pt x="126088" y="184122"/>
                  </a:cubicBezTo>
                  <a:lnTo>
                    <a:pt x="127808" y="184122"/>
                  </a:lnTo>
                  <a:lnTo>
                    <a:pt x="127808" y="216605"/>
                  </a:lnTo>
                  <a:cubicBezTo>
                    <a:pt x="127808" y="237653"/>
                    <a:pt x="117385" y="248228"/>
                    <a:pt x="96589" y="248228"/>
                  </a:cubicBezTo>
                  <a:lnTo>
                    <a:pt x="22617" y="248228"/>
                  </a:lnTo>
                  <a:cubicBezTo>
                    <a:pt x="17760" y="248228"/>
                    <a:pt x="15381" y="250657"/>
                    <a:pt x="15381" y="255514"/>
                  </a:cubicBezTo>
                  <a:lnTo>
                    <a:pt x="15381" y="277726"/>
                  </a:lnTo>
                  <a:cubicBezTo>
                    <a:pt x="15381" y="282280"/>
                    <a:pt x="17810" y="284557"/>
                    <a:pt x="22617" y="284557"/>
                  </a:cubicBezTo>
                  <a:lnTo>
                    <a:pt x="102965" y="284557"/>
                  </a:lnTo>
                  <a:cubicBezTo>
                    <a:pt x="123760" y="284557"/>
                    <a:pt x="140052" y="278789"/>
                    <a:pt x="151892" y="267303"/>
                  </a:cubicBezTo>
                  <a:cubicBezTo>
                    <a:pt x="163681" y="255717"/>
                    <a:pt x="169651" y="239576"/>
                    <a:pt x="169651" y="218781"/>
                  </a:cubicBezTo>
                  <a:lnTo>
                    <a:pt x="169651" y="7235"/>
                  </a:lnTo>
                  <a:cubicBezTo>
                    <a:pt x="169651" y="2429"/>
                    <a:pt x="167122" y="0"/>
                    <a:pt x="161961" y="0"/>
                  </a:cubicBezTo>
                  <a:moveTo>
                    <a:pt x="127757" y="134638"/>
                  </a:moveTo>
                  <a:cubicBezTo>
                    <a:pt x="127757" y="158571"/>
                    <a:pt x="116069" y="170511"/>
                    <a:pt x="92694" y="170511"/>
                  </a:cubicBezTo>
                  <a:lnTo>
                    <a:pt x="72202" y="170511"/>
                  </a:lnTo>
                  <a:cubicBezTo>
                    <a:pt x="51963" y="170511"/>
                    <a:pt x="41844" y="159987"/>
                    <a:pt x="41844" y="138888"/>
                  </a:cubicBezTo>
                  <a:lnTo>
                    <a:pt x="41844" y="67952"/>
                  </a:lnTo>
                  <a:cubicBezTo>
                    <a:pt x="41844" y="46903"/>
                    <a:pt x="51963" y="36329"/>
                    <a:pt x="72202" y="36329"/>
                  </a:cubicBezTo>
                  <a:lnTo>
                    <a:pt x="123052" y="36329"/>
                  </a:lnTo>
                  <a:cubicBezTo>
                    <a:pt x="126189" y="36329"/>
                    <a:pt x="127757" y="37745"/>
                    <a:pt x="127757" y="40579"/>
                  </a:cubicBezTo>
                  <a:lnTo>
                    <a:pt x="127757" y="134638"/>
                  </a:lnTo>
                  <a:close/>
                </a:path>
              </a:pathLst>
            </a:custGeom>
            <a:solidFill>
              <a:srgbClr val="CB1E4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53" name="Google Shape;153;p63"/>
            <p:cNvSpPr/>
            <p:nvPr/>
          </p:nvSpPr>
          <p:spPr>
            <a:xfrm>
              <a:off x="866227" y="1701349"/>
              <a:ext cx="41439" cy="43918"/>
            </a:xfrm>
            <a:custGeom>
              <a:rect b="b" l="l" r="r" t="t"/>
              <a:pathLst>
                <a:path extrusionOk="0" h="43918" w="41439">
                  <a:moveTo>
                    <a:pt x="34608" y="0"/>
                  </a:moveTo>
                  <a:lnTo>
                    <a:pt x="6831" y="0"/>
                  </a:lnTo>
                  <a:cubicBezTo>
                    <a:pt x="2277" y="0"/>
                    <a:pt x="0" y="2277"/>
                    <a:pt x="0" y="6881"/>
                  </a:cubicBezTo>
                  <a:lnTo>
                    <a:pt x="0" y="36683"/>
                  </a:lnTo>
                  <a:cubicBezTo>
                    <a:pt x="0" y="41489"/>
                    <a:pt x="2277" y="43918"/>
                    <a:pt x="6831" y="43918"/>
                  </a:cubicBezTo>
                  <a:lnTo>
                    <a:pt x="34608" y="43918"/>
                  </a:lnTo>
                  <a:cubicBezTo>
                    <a:pt x="39162" y="43918"/>
                    <a:pt x="41439" y="41489"/>
                    <a:pt x="41439" y="36683"/>
                  </a:cubicBezTo>
                  <a:lnTo>
                    <a:pt x="41439" y="6831"/>
                  </a:lnTo>
                  <a:cubicBezTo>
                    <a:pt x="41489" y="2277"/>
                    <a:pt x="39213" y="0"/>
                    <a:pt x="34608" y="0"/>
                  </a:cubicBezTo>
                </a:path>
              </a:pathLst>
            </a:custGeom>
            <a:solidFill>
              <a:srgbClr val="CB1E4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54" name="Google Shape;154;p63"/>
            <p:cNvSpPr/>
            <p:nvPr/>
          </p:nvSpPr>
          <p:spPr>
            <a:xfrm>
              <a:off x="866227" y="1774310"/>
              <a:ext cx="41489" cy="217920"/>
            </a:xfrm>
            <a:custGeom>
              <a:rect b="b" l="l" r="r" t="t"/>
              <a:pathLst>
                <a:path extrusionOk="0" h="217920" w="41489">
                  <a:moveTo>
                    <a:pt x="34204" y="0"/>
                  </a:moveTo>
                  <a:lnTo>
                    <a:pt x="6831" y="0"/>
                  </a:lnTo>
                  <a:cubicBezTo>
                    <a:pt x="2277" y="0"/>
                    <a:pt x="0" y="2429"/>
                    <a:pt x="0" y="7235"/>
                  </a:cubicBezTo>
                  <a:lnTo>
                    <a:pt x="0" y="210685"/>
                  </a:lnTo>
                  <a:cubicBezTo>
                    <a:pt x="0" y="215492"/>
                    <a:pt x="2429" y="217921"/>
                    <a:pt x="7286" y="217921"/>
                  </a:cubicBezTo>
                  <a:lnTo>
                    <a:pt x="34659" y="217921"/>
                  </a:lnTo>
                  <a:cubicBezTo>
                    <a:pt x="37239" y="217921"/>
                    <a:pt x="39010" y="217415"/>
                    <a:pt x="39972" y="216453"/>
                  </a:cubicBezTo>
                  <a:cubicBezTo>
                    <a:pt x="40983" y="215441"/>
                    <a:pt x="41489" y="213519"/>
                    <a:pt x="41489" y="210685"/>
                  </a:cubicBezTo>
                  <a:lnTo>
                    <a:pt x="41489" y="7235"/>
                  </a:lnTo>
                  <a:cubicBezTo>
                    <a:pt x="41489" y="2429"/>
                    <a:pt x="39061" y="0"/>
                    <a:pt x="34204" y="0"/>
                  </a:cubicBezTo>
                </a:path>
              </a:pathLst>
            </a:custGeom>
            <a:solidFill>
              <a:srgbClr val="CB1E4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55" name="Google Shape;155;p63"/>
            <p:cNvSpPr/>
            <p:nvPr/>
          </p:nvSpPr>
          <p:spPr>
            <a:xfrm>
              <a:off x="925274" y="1701552"/>
              <a:ext cx="130337" cy="290678"/>
            </a:xfrm>
            <a:custGeom>
              <a:rect b="b" l="l" r="r" t="t"/>
              <a:pathLst>
                <a:path extrusionOk="0" h="290678" w="130337">
                  <a:moveTo>
                    <a:pt x="122596" y="254401"/>
                  </a:moveTo>
                  <a:lnTo>
                    <a:pt x="105950" y="254401"/>
                  </a:lnTo>
                  <a:cubicBezTo>
                    <a:pt x="84547" y="254401"/>
                    <a:pt x="73872" y="244029"/>
                    <a:pt x="73872" y="223233"/>
                  </a:cubicBezTo>
                  <a:lnTo>
                    <a:pt x="73872" y="113337"/>
                  </a:lnTo>
                  <a:cubicBezTo>
                    <a:pt x="73872" y="110504"/>
                    <a:pt x="75440" y="109087"/>
                    <a:pt x="78577" y="109087"/>
                  </a:cubicBezTo>
                  <a:lnTo>
                    <a:pt x="118346" y="109087"/>
                  </a:lnTo>
                  <a:cubicBezTo>
                    <a:pt x="123457" y="109087"/>
                    <a:pt x="126037" y="106810"/>
                    <a:pt x="126037" y="102256"/>
                  </a:cubicBezTo>
                  <a:lnTo>
                    <a:pt x="126037" y="80044"/>
                  </a:lnTo>
                  <a:cubicBezTo>
                    <a:pt x="126037" y="75238"/>
                    <a:pt x="123457" y="72809"/>
                    <a:pt x="118346" y="72809"/>
                  </a:cubicBezTo>
                  <a:lnTo>
                    <a:pt x="78577" y="72809"/>
                  </a:lnTo>
                  <a:cubicBezTo>
                    <a:pt x="75440" y="72809"/>
                    <a:pt x="73872" y="71342"/>
                    <a:pt x="73872" y="68508"/>
                  </a:cubicBezTo>
                  <a:lnTo>
                    <a:pt x="73872" y="7286"/>
                  </a:lnTo>
                  <a:cubicBezTo>
                    <a:pt x="73872" y="2429"/>
                    <a:pt x="71443" y="0"/>
                    <a:pt x="66636" y="0"/>
                  </a:cubicBezTo>
                  <a:lnTo>
                    <a:pt x="39719" y="0"/>
                  </a:lnTo>
                  <a:cubicBezTo>
                    <a:pt x="34608" y="0"/>
                    <a:pt x="32028" y="2429"/>
                    <a:pt x="32028" y="7286"/>
                  </a:cubicBezTo>
                  <a:lnTo>
                    <a:pt x="32028" y="68458"/>
                  </a:lnTo>
                  <a:cubicBezTo>
                    <a:pt x="32028" y="71291"/>
                    <a:pt x="30611" y="72758"/>
                    <a:pt x="27778" y="72758"/>
                  </a:cubicBezTo>
                  <a:lnTo>
                    <a:pt x="7235" y="72758"/>
                  </a:lnTo>
                  <a:cubicBezTo>
                    <a:pt x="2429" y="72758"/>
                    <a:pt x="0" y="75187"/>
                    <a:pt x="0" y="79994"/>
                  </a:cubicBezTo>
                  <a:lnTo>
                    <a:pt x="0" y="102206"/>
                  </a:lnTo>
                  <a:cubicBezTo>
                    <a:pt x="0" y="104786"/>
                    <a:pt x="455" y="106557"/>
                    <a:pt x="1518" y="107569"/>
                  </a:cubicBezTo>
                  <a:cubicBezTo>
                    <a:pt x="2530" y="108581"/>
                    <a:pt x="4402" y="109036"/>
                    <a:pt x="7235" y="109036"/>
                  </a:cubicBezTo>
                  <a:lnTo>
                    <a:pt x="27778" y="109036"/>
                  </a:lnTo>
                  <a:cubicBezTo>
                    <a:pt x="30611" y="109036"/>
                    <a:pt x="32028" y="110453"/>
                    <a:pt x="32028" y="113286"/>
                  </a:cubicBezTo>
                  <a:lnTo>
                    <a:pt x="32028" y="225308"/>
                  </a:lnTo>
                  <a:cubicBezTo>
                    <a:pt x="32028" y="246103"/>
                    <a:pt x="38049" y="262193"/>
                    <a:pt x="49990" y="273577"/>
                  </a:cubicBezTo>
                  <a:cubicBezTo>
                    <a:pt x="61931" y="285012"/>
                    <a:pt x="78476" y="290679"/>
                    <a:pt x="99575" y="290679"/>
                  </a:cubicBezTo>
                  <a:lnTo>
                    <a:pt x="122647" y="290679"/>
                  </a:lnTo>
                  <a:cubicBezTo>
                    <a:pt x="127757" y="290679"/>
                    <a:pt x="130338" y="288402"/>
                    <a:pt x="130338" y="283848"/>
                  </a:cubicBezTo>
                  <a:lnTo>
                    <a:pt x="130338" y="261636"/>
                  </a:lnTo>
                  <a:cubicBezTo>
                    <a:pt x="130287" y="256830"/>
                    <a:pt x="127757" y="254401"/>
                    <a:pt x="122596" y="254401"/>
                  </a:cubicBezTo>
                </a:path>
              </a:pathLst>
            </a:custGeom>
            <a:solidFill>
              <a:srgbClr val="CB1E4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56" name="Google Shape;156;p63"/>
            <p:cNvSpPr/>
            <p:nvPr/>
          </p:nvSpPr>
          <p:spPr>
            <a:xfrm>
              <a:off x="1075243" y="1774310"/>
              <a:ext cx="169651" cy="217920"/>
            </a:xfrm>
            <a:custGeom>
              <a:rect b="b" l="l" r="r" t="t"/>
              <a:pathLst>
                <a:path extrusionOk="0" h="217920" w="169651">
                  <a:moveTo>
                    <a:pt x="161961" y="0"/>
                  </a:moveTo>
                  <a:lnTo>
                    <a:pt x="66231" y="0"/>
                  </a:lnTo>
                  <a:cubicBezTo>
                    <a:pt x="45132" y="0"/>
                    <a:pt x="28840" y="5768"/>
                    <a:pt x="17304" y="17254"/>
                  </a:cubicBezTo>
                  <a:cubicBezTo>
                    <a:pt x="5768" y="28790"/>
                    <a:pt x="0" y="45132"/>
                    <a:pt x="0" y="66181"/>
                  </a:cubicBezTo>
                  <a:lnTo>
                    <a:pt x="0" y="151689"/>
                  </a:lnTo>
                  <a:cubicBezTo>
                    <a:pt x="0" y="172485"/>
                    <a:pt x="5768" y="188726"/>
                    <a:pt x="17304" y="200414"/>
                  </a:cubicBezTo>
                  <a:cubicBezTo>
                    <a:pt x="28840" y="212102"/>
                    <a:pt x="45183" y="217921"/>
                    <a:pt x="66231" y="217921"/>
                  </a:cubicBezTo>
                  <a:lnTo>
                    <a:pt x="82878" y="217921"/>
                  </a:lnTo>
                  <a:cubicBezTo>
                    <a:pt x="104786" y="217921"/>
                    <a:pt x="119206" y="210382"/>
                    <a:pt x="126037" y="195253"/>
                  </a:cubicBezTo>
                  <a:lnTo>
                    <a:pt x="127757" y="195253"/>
                  </a:lnTo>
                  <a:lnTo>
                    <a:pt x="127757" y="210685"/>
                  </a:lnTo>
                  <a:cubicBezTo>
                    <a:pt x="127757" y="215543"/>
                    <a:pt x="130186" y="217921"/>
                    <a:pt x="135043" y="217921"/>
                  </a:cubicBezTo>
                  <a:lnTo>
                    <a:pt x="161961" y="217921"/>
                  </a:lnTo>
                  <a:cubicBezTo>
                    <a:pt x="167122" y="217921"/>
                    <a:pt x="169651" y="215492"/>
                    <a:pt x="169651" y="210685"/>
                  </a:cubicBezTo>
                  <a:lnTo>
                    <a:pt x="169651" y="7235"/>
                  </a:lnTo>
                  <a:cubicBezTo>
                    <a:pt x="169651" y="2429"/>
                    <a:pt x="167122" y="0"/>
                    <a:pt x="161961" y="0"/>
                  </a:cubicBezTo>
                  <a:moveTo>
                    <a:pt x="127808" y="145314"/>
                  </a:moveTo>
                  <a:cubicBezTo>
                    <a:pt x="127808" y="169550"/>
                    <a:pt x="116120" y="181643"/>
                    <a:pt x="92744" y="181643"/>
                  </a:cubicBezTo>
                  <a:lnTo>
                    <a:pt x="72202" y="181643"/>
                  </a:lnTo>
                  <a:cubicBezTo>
                    <a:pt x="51710" y="181643"/>
                    <a:pt x="41439" y="171119"/>
                    <a:pt x="41439" y="150020"/>
                  </a:cubicBezTo>
                  <a:lnTo>
                    <a:pt x="41439" y="67952"/>
                  </a:lnTo>
                  <a:cubicBezTo>
                    <a:pt x="41439" y="46903"/>
                    <a:pt x="51710" y="36329"/>
                    <a:pt x="72202" y="36329"/>
                  </a:cubicBezTo>
                  <a:lnTo>
                    <a:pt x="123052" y="36329"/>
                  </a:lnTo>
                  <a:cubicBezTo>
                    <a:pt x="126189" y="36329"/>
                    <a:pt x="127757" y="37745"/>
                    <a:pt x="127757" y="40579"/>
                  </a:cubicBezTo>
                  <a:lnTo>
                    <a:pt x="127757" y="145314"/>
                  </a:lnTo>
                  <a:close/>
                </a:path>
              </a:pathLst>
            </a:custGeom>
            <a:solidFill>
              <a:srgbClr val="CB1E4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57" name="Google Shape;157;p63"/>
            <p:cNvSpPr/>
            <p:nvPr/>
          </p:nvSpPr>
          <p:spPr>
            <a:xfrm>
              <a:off x="1283348" y="1700894"/>
              <a:ext cx="41489" cy="291387"/>
            </a:xfrm>
            <a:custGeom>
              <a:rect b="b" l="l" r="r" t="t"/>
              <a:pathLst>
                <a:path extrusionOk="0" h="291387" w="41489">
                  <a:moveTo>
                    <a:pt x="34203" y="0"/>
                  </a:moveTo>
                  <a:lnTo>
                    <a:pt x="7286" y="0"/>
                  </a:lnTo>
                  <a:cubicBezTo>
                    <a:pt x="2429" y="0"/>
                    <a:pt x="0" y="2429"/>
                    <a:pt x="0" y="7286"/>
                  </a:cubicBezTo>
                  <a:lnTo>
                    <a:pt x="0" y="284152"/>
                  </a:lnTo>
                  <a:cubicBezTo>
                    <a:pt x="0" y="288959"/>
                    <a:pt x="2429" y="291387"/>
                    <a:pt x="7286" y="291387"/>
                  </a:cubicBezTo>
                  <a:lnTo>
                    <a:pt x="34203" y="291387"/>
                  </a:lnTo>
                  <a:cubicBezTo>
                    <a:pt x="39061" y="291387"/>
                    <a:pt x="41489" y="288959"/>
                    <a:pt x="41489" y="284152"/>
                  </a:cubicBezTo>
                  <a:lnTo>
                    <a:pt x="41489" y="7286"/>
                  </a:lnTo>
                  <a:cubicBezTo>
                    <a:pt x="41489" y="2479"/>
                    <a:pt x="39061" y="0"/>
                    <a:pt x="34203" y="0"/>
                  </a:cubicBezTo>
                </a:path>
              </a:pathLst>
            </a:custGeom>
            <a:solidFill>
              <a:srgbClr val="CB1E4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58" name="Google Shape;158;p63"/>
            <p:cNvSpPr/>
            <p:nvPr/>
          </p:nvSpPr>
          <p:spPr>
            <a:xfrm>
              <a:off x="1373056" y="1700338"/>
              <a:ext cx="171018" cy="291943"/>
            </a:xfrm>
            <a:custGeom>
              <a:rect b="b" l="l" r="r" t="t"/>
              <a:pathLst>
                <a:path extrusionOk="0" h="291943" w="171018">
                  <a:moveTo>
                    <a:pt x="166312" y="0"/>
                  </a:moveTo>
                  <a:lnTo>
                    <a:pt x="153916" y="0"/>
                  </a:lnTo>
                  <a:cubicBezTo>
                    <a:pt x="151032" y="0"/>
                    <a:pt x="149615" y="1720"/>
                    <a:pt x="149615" y="5161"/>
                  </a:cubicBezTo>
                  <a:lnTo>
                    <a:pt x="149615" y="138939"/>
                  </a:lnTo>
                  <a:cubicBezTo>
                    <a:pt x="149615" y="141519"/>
                    <a:pt x="148198" y="142784"/>
                    <a:pt x="145314" y="142784"/>
                  </a:cubicBezTo>
                  <a:lnTo>
                    <a:pt x="25653" y="142784"/>
                  </a:lnTo>
                  <a:cubicBezTo>
                    <a:pt x="22769" y="142784"/>
                    <a:pt x="21403" y="141519"/>
                    <a:pt x="21403" y="138939"/>
                  </a:cubicBezTo>
                  <a:lnTo>
                    <a:pt x="21403" y="5161"/>
                  </a:lnTo>
                  <a:cubicBezTo>
                    <a:pt x="21403" y="1720"/>
                    <a:pt x="19834" y="0"/>
                    <a:pt x="16697" y="0"/>
                  </a:cubicBezTo>
                  <a:lnTo>
                    <a:pt x="4301" y="0"/>
                  </a:lnTo>
                  <a:cubicBezTo>
                    <a:pt x="1417" y="0"/>
                    <a:pt x="0" y="1720"/>
                    <a:pt x="0" y="5161"/>
                  </a:cubicBezTo>
                  <a:lnTo>
                    <a:pt x="0" y="286834"/>
                  </a:lnTo>
                  <a:cubicBezTo>
                    <a:pt x="0" y="290274"/>
                    <a:pt x="1417" y="291944"/>
                    <a:pt x="4301" y="291944"/>
                  </a:cubicBezTo>
                  <a:lnTo>
                    <a:pt x="16697" y="291944"/>
                  </a:lnTo>
                  <a:cubicBezTo>
                    <a:pt x="19834" y="291944"/>
                    <a:pt x="21403" y="290274"/>
                    <a:pt x="21403" y="286834"/>
                  </a:cubicBezTo>
                  <a:lnTo>
                    <a:pt x="21403" y="165907"/>
                  </a:lnTo>
                  <a:cubicBezTo>
                    <a:pt x="21403" y="163377"/>
                    <a:pt x="22819" y="162062"/>
                    <a:pt x="25653" y="162062"/>
                  </a:cubicBezTo>
                  <a:lnTo>
                    <a:pt x="145314" y="162062"/>
                  </a:lnTo>
                  <a:cubicBezTo>
                    <a:pt x="148198" y="162062"/>
                    <a:pt x="149615" y="163377"/>
                    <a:pt x="149615" y="165907"/>
                  </a:cubicBezTo>
                  <a:lnTo>
                    <a:pt x="149615" y="286834"/>
                  </a:lnTo>
                  <a:cubicBezTo>
                    <a:pt x="149615" y="290274"/>
                    <a:pt x="151032" y="291944"/>
                    <a:pt x="153916" y="291944"/>
                  </a:cubicBezTo>
                  <a:lnTo>
                    <a:pt x="166312" y="291944"/>
                  </a:lnTo>
                  <a:cubicBezTo>
                    <a:pt x="169449" y="291944"/>
                    <a:pt x="171018" y="290274"/>
                    <a:pt x="171018" y="286834"/>
                  </a:cubicBezTo>
                  <a:lnTo>
                    <a:pt x="171018" y="5161"/>
                  </a:lnTo>
                  <a:cubicBezTo>
                    <a:pt x="171068" y="1720"/>
                    <a:pt x="169500" y="0"/>
                    <a:pt x="166312" y="0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59" name="Google Shape;159;p63"/>
            <p:cNvSpPr/>
            <p:nvPr/>
          </p:nvSpPr>
          <p:spPr>
            <a:xfrm>
              <a:off x="1591129" y="1774310"/>
              <a:ext cx="156799" cy="217971"/>
            </a:xfrm>
            <a:custGeom>
              <a:rect b="b" l="l" r="r" t="t"/>
              <a:pathLst>
                <a:path extrusionOk="0" h="217971" w="156799">
                  <a:moveTo>
                    <a:pt x="96539" y="0"/>
                  </a:moveTo>
                  <a:lnTo>
                    <a:pt x="59806" y="0"/>
                  </a:lnTo>
                  <a:cubicBezTo>
                    <a:pt x="41287" y="0"/>
                    <a:pt x="26715" y="5414"/>
                    <a:pt x="15989" y="16242"/>
                  </a:cubicBezTo>
                  <a:cubicBezTo>
                    <a:pt x="5313" y="27069"/>
                    <a:pt x="0" y="41844"/>
                    <a:pt x="0" y="60666"/>
                  </a:cubicBezTo>
                  <a:lnTo>
                    <a:pt x="0" y="157255"/>
                  </a:lnTo>
                  <a:cubicBezTo>
                    <a:pt x="0" y="176077"/>
                    <a:pt x="5313" y="190902"/>
                    <a:pt x="15989" y="201730"/>
                  </a:cubicBezTo>
                  <a:cubicBezTo>
                    <a:pt x="26715" y="212557"/>
                    <a:pt x="41287" y="217971"/>
                    <a:pt x="59806" y="217971"/>
                  </a:cubicBezTo>
                  <a:lnTo>
                    <a:pt x="96539" y="217971"/>
                  </a:lnTo>
                  <a:cubicBezTo>
                    <a:pt x="115108" y="217971"/>
                    <a:pt x="129781" y="212557"/>
                    <a:pt x="140609" y="201730"/>
                  </a:cubicBezTo>
                  <a:cubicBezTo>
                    <a:pt x="151437" y="190902"/>
                    <a:pt x="156800" y="176077"/>
                    <a:pt x="156800" y="157255"/>
                  </a:cubicBezTo>
                  <a:lnTo>
                    <a:pt x="156800" y="60666"/>
                  </a:lnTo>
                  <a:cubicBezTo>
                    <a:pt x="156800" y="41844"/>
                    <a:pt x="151386" y="27069"/>
                    <a:pt x="140609" y="16242"/>
                  </a:cubicBezTo>
                  <a:cubicBezTo>
                    <a:pt x="129781" y="5414"/>
                    <a:pt x="115108" y="0"/>
                    <a:pt x="96539" y="0"/>
                  </a:cubicBezTo>
                  <a:moveTo>
                    <a:pt x="135499" y="156850"/>
                  </a:moveTo>
                  <a:cubicBezTo>
                    <a:pt x="135499" y="170258"/>
                    <a:pt x="131957" y="180580"/>
                    <a:pt x="124974" y="187866"/>
                  </a:cubicBezTo>
                  <a:cubicBezTo>
                    <a:pt x="117992" y="195102"/>
                    <a:pt x="107974" y="198744"/>
                    <a:pt x="94869" y="198744"/>
                  </a:cubicBezTo>
                  <a:lnTo>
                    <a:pt x="61526" y="198744"/>
                  </a:lnTo>
                  <a:cubicBezTo>
                    <a:pt x="48421" y="198744"/>
                    <a:pt x="38403" y="195102"/>
                    <a:pt x="31623" y="187866"/>
                  </a:cubicBezTo>
                  <a:cubicBezTo>
                    <a:pt x="24792" y="180580"/>
                    <a:pt x="21352" y="170258"/>
                    <a:pt x="21352" y="156850"/>
                  </a:cubicBezTo>
                  <a:lnTo>
                    <a:pt x="21352" y="61121"/>
                  </a:lnTo>
                  <a:cubicBezTo>
                    <a:pt x="21352" y="47713"/>
                    <a:pt x="24792" y="37340"/>
                    <a:pt x="31623" y="30105"/>
                  </a:cubicBezTo>
                  <a:cubicBezTo>
                    <a:pt x="38454" y="22819"/>
                    <a:pt x="48421" y="19176"/>
                    <a:pt x="61526" y="19176"/>
                  </a:cubicBezTo>
                  <a:lnTo>
                    <a:pt x="94869" y="19176"/>
                  </a:lnTo>
                  <a:cubicBezTo>
                    <a:pt x="107974" y="19176"/>
                    <a:pt x="118043" y="22819"/>
                    <a:pt x="124974" y="30105"/>
                  </a:cubicBezTo>
                  <a:cubicBezTo>
                    <a:pt x="131957" y="37340"/>
                    <a:pt x="135499" y="47713"/>
                    <a:pt x="135499" y="61121"/>
                  </a:cubicBezTo>
                  <a:lnTo>
                    <a:pt x="135499" y="156850"/>
                  </a:lnTo>
                  <a:close/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60" name="Google Shape;160;p63"/>
            <p:cNvSpPr/>
            <p:nvPr/>
          </p:nvSpPr>
          <p:spPr>
            <a:xfrm>
              <a:off x="1788204" y="1774310"/>
              <a:ext cx="154674" cy="217971"/>
            </a:xfrm>
            <a:custGeom>
              <a:rect b="b" l="l" r="r" t="t"/>
              <a:pathLst>
                <a:path extrusionOk="0" h="217971" w="154674">
                  <a:moveTo>
                    <a:pt x="150374" y="0"/>
                  </a:moveTo>
                  <a:lnTo>
                    <a:pt x="138028" y="0"/>
                  </a:lnTo>
                  <a:cubicBezTo>
                    <a:pt x="134891" y="0"/>
                    <a:pt x="133323" y="1670"/>
                    <a:pt x="133323" y="5110"/>
                  </a:cubicBezTo>
                  <a:lnTo>
                    <a:pt x="133323" y="156850"/>
                  </a:lnTo>
                  <a:cubicBezTo>
                    <a:pt x="133323" y="170258"/>
                    <a:pt x="129376" y="180580"/>
                    <a:pt x="121584" y="187866"/>
                  </a:cubicBezTo>
                  <a:cubicBezTo>
                    <a:pt x="113742" y="195102"/>
                    <a:pt x="103015" y="198744"/>
                    <a:pt x="89304" y="198744"/>
                  </a:cubicBezTo>
                  <a:lnTo>
                    <a:pt x="61526" y="198744"/>
                  </a:lnTo>
                  <a:cubicBezTo>
                    <a:pt x="48421" y="198744"/>
                    <a:pt x="38454" y="195051"/>
                    <a:pt x="31572" y="187613"/>
                  </a:cubicBezTo>
                  <a:cubicBezTo>
                    <a:pt x="24742" y="180226"/>
                    <a:pt x="21301" y="169803"/>
                    <a:pt x="21301" y="156446"/>
                  </a:cubicBezTo>
                  <a:lnTo>
                    <a:pt x="21301" y="5110"/>
                  </a:lnTo>
                  <a:cubicBezTo>
                    <a:pt x="21301" y="1720"/>
                    <a:pt x="19733" y="0"/>
                    <a:pt x="16646" y="0"/>
                  </a:cubicBezTo>
                  <a:lnTo>
                    <a:pt x="4250" y="0"/>
                  </a:lnTo>
                  <a:cubicBezTo>
                    <a:pt x="1417" y="0"/>
                    <a:pt x="0" y="1670"/>
                    <a:pt x="0" y="5110"/>
                  </a:cubicBezTo>
                  <a:lnTo>
                    <a:pt x="0" y="157255"/>
                  </a:lnTo>
                  <a:cubicBezTo>
                    <a:pt x="0" y="176077"/>
                    <a:pt x="5262" y="190902"/>
                    <a:pt x="15786" y="201730"/>
                  </a:cubicBezTo>
                  <a:cubicBezTo>
                    <a:pt x="26310" y="212557"/>
                    <a:pt x="40730" y="217971"/>
                    <a:pt x="58996" y="217971"/>
                  </a:cubicBezTo>
                  <a:lnTo>
                    <a:pt x="87178" y="217971"/>
                  </a:lnTo>
                  <a:cubicBezTo>
                    <a:pt x="109391" y="217971"/>
                    <a:pt x="124215" y="210584"/>
                    <a:pt x="131602" y="195759"/>
                  </a:cubicBezTo>
                  <a:lnTo>
                    <a:pt x="133323" y="195759"/>
                  </a:lnTo>
                  <a:lnTo>
                    <a:pt x="133323" y="212861"/>
                  </a:lnTo>
                  <a:cubicBezTo>
                    <a:pt x="133323" y="216302"/>
                    <a:pt x="134891" y="217971"/>
                    <a:pt x="138028" y="217971"/>
                  </a:cubicBezTo>
                  <a:lnTo>
                    <a:pt x="150374" y="217971"/>
                  </a:lnTo>
                  <a:cubicBezTo>
                    <a:pt x="153207" y="217971"/>
                    <a:pt x="154675" y="216302"/>
                    <a:pt x="154675" y="212861"/>
                  </a:cubicBezTo>
                  <a:lnTo>
                    <a:pt x="154675" y="5110"/>
                  </a:lnTo>
                  <a:cubicBezTo>
                    <a:pt x="154675" y="1720"/>
                    <a:pt x="153207" y="0"/>
                    <a:pt x="150374" y="0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61" name="Google Shape;161;p63"/>
            <p:cNvSpPr/>
            <p:nvPr/>
          </p:nvSpPr>
          <p:spPr>
            <a:xfrm>
              <a:off x="1979207" y="1774361"/>
              <a:ext cx="139849" cy="217971"/>
            </a:xfrm>
            <a:custGeom>
              <a:rect b="b" l="l" r="r" t="t"/>
              <a:pathLst>
                <a:path extrusionOk="0" h="217971" w="139849">
                  <a:moveTo>
                    <a:pt x="102560" y="105950"/>
                  </a:moveTo>
                  <a:lnTo>
                    <a:pt x="49130" y="84547"/>
                  </a:lnTo>
                  <a:cubicBezTo>
                    <a:pt x="40022" y="81410"/>
                    <a:pt x="33242" y="77565"/>
                    <a:pt x="28840" y="73011"/>
                  </a:cubicBezTo>
                  <a:cubicBezTo>
                    <a:pt x="24438" y="68458"/>
                    <a:pt x="22212" y="62184"/>
                    <a:pt x="22212" y="54189"/>
                  </a:cubicBezTo>
                  <a:lnTo>
                    <a:pt x="22212" y="44373"/>
                  </a:lnTo>
                  <a:cubicBezTo>
                    <a:pt x="22212" y="37543"/>
                    <a:pt x="25147" y="31572"/>
                    <a:pt x="30965" y="26462"/>
                  </a:cubicBezTo>
                  <a:cubicBezTo>
                    <a:pt x="36835" y="21352"/>
                    <a:pt x="45588" y="18771"/>
                    <a:pt x="57276" y="18771"/>
                  </a:cubicBezTo>
                  <a:lnTo>
                    <a:pt x="124367" y="18771"/>
                  </a:lnTo>
                  <a:cubicBezTo>
                    <a:pt x="127504" y="18771"/>
                    <a:pt x="129073" y="17355"/>
                    <a:pt x="129073" y="14521"/>
                  </a:cubicBezTo>
                  <a:lnTo>
                    <a:pt x="129073" y="4655"/>
                  </a:lnTo>
                  <a:cubicBezTo>
                    <a:pt x="129073" y="1518"/>
                    <a:pt x="127504" y="0"/>
                    <a:pt x="124367" y="0"/>
                  </a:cubicBezTo>
                  <a:lnTo>
                    <a:pt x="55151" y="0"/>
                  </a:lnTo>
                  <a:cubicBezTo>
                    <a:pt x="18367" y="0"/>
                    <a:pt x="0" y="16646"/>
                    <a:pt x="0" y="49990"/>
                  </a:cubicBezTo>
                  <a:cubicBezTo>
                    <a:pt x="0" y="63651"/>
                    <a:pt x="3036" y="74377"/>
                    <a:pt x="9209" y="82018"/>
                  </a:cubicBezTo>
                  <a:cubicBezTo>
                    <a:pt x="15331" y="89708"/>
                    <a:pt x="25703" y="96438"/>
                    <a:pt x="40224" y="102104"/>
                  </a:cubicBezTo>
                  <a:lnTo>
                    <a:pt x="93655" y="122647"/>
                  </a:lnTo>
                  <a:cubicBezTo>
                    <a:pt x="109643" y="128364"/>
                    <a:pt x="117638" y="140457"/>
                    <a:pt x="117638" y="158975"/>
                  </a:cubicBezTo>
                  <a:lnTo>
                    <a:pt x="117638" y="169247"/>
                  </a:lnTo>
                  <a:cubicBezTo>
                    <a:pt x="117638" y="189182"/>
                    <a:pt x="104786" y="199149"/>
                    <a:pt x="79184" y="199149"/>
                  </a:cubicBezTo>
                  <a:lnTo>
                    <a:pt x="6932" y="199149"/>
                  </a:lnTo>
                  <a:cubicBezTo>
                    <a:pt x="3795" y="199149"/>
                    <a:pt x="2226" y="200617"/>
                    <a:pt x="2226" y="203450"/>
                  </a:cubicBezTo>
                  <a:lnTo>
                    <a:pt x="2226" y="213266"/>
                  </a:lnTo>
                  <a:cubicBezTo>
                    <a:pt x="2226" y="216453"/>
                    <a:pt x="3795" y="217971"/>
                    <a:pt x="6932" y="217971"/>
                  </a:cubicBezTo>
                  <a:lnTo>
                    <a:pt x="81309" y="217971"/>
                  </a:lnTo>
                  <a:cubicBezTo>
                    <a:pt x="101244" y="217971"/>
                    <a:pt x="115968" y="213873"/>
                    <a:pt x="125531" y="205575"/>
                  </a:cubicBezTo>
                  <a:cubicBezTo>
                    <a:pt x="135043" y="197328"/>
                    <a:pt x="139850" y="184628"/>
                    <a:pt x="139850" y="167526"/>
                  </a:cubicBezTo>
                  <a:cubicBezTo>
                    <a:pt x="139850" y="150424"/>
                    <a:pt x="137371" y="137118"/>
                    <a:pt x="132361" y="127555"/>
                  </a:cubicBezTo>
                  <a:cubicBezTo>
                    <a:pt x="127251" y="117992"/>
                    <a:pt x="117334" y="110757"/>
                    <a:pt x="102560" y="105950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62" name="Google Shape;162;p63"/>
            <p:cNvSpPr/>
            <p:nvPr/>
          </p:nvSpPr>
          <p:spPr>
            <a:xfrm>
              <a:off x="2152704" y="1774310"/>
              <a:ext cx="156850" cy="217971"/>
            </a:xfrm>
            <a:custGeom>
              <a:rect b="b" l="l" r="r" t="t"/>
              <a:pathLst>
                <a:path extrusionOk="0" h="217971" w="156850">
                  <a:moveTo>
                    <a:pt x="96589" y="0"/>
                  </a:moveTo>
                  <a:lnTo>
                    <a:pt x="59856" y="0"/>
                  </a:lnTo>
                  <a:cubicBezTo>
                    <a:pt x="41287" y="0"/>
                    <a:pt x="26715" y="5414"/>
                    <a:pt x="16039" y="16242"/>
                  </a:cubicBezTo>
                  <a:cubicBezTo>
                    <a:pt x="5363" y="27069"/>
                    <a:pt x="0" y="41844"/>
                    <a:pt x="0" y="60666"/>
                  </a:cubicBezTo>
                  <a:lnTo>
                    <a:pt x="0" y="157255"/>
                  </a:lnTo>
                  <a:cubicBezTo>
                    <a:pt x="0" y="176077"/>
                    <a:pt x="5363" y="190902"/>
                    <a:pt x="16039" y="201730"/>
                  </a:cubicBezTo>
                  <a:cubicBezTo>
                    <a:pt x="26715" y="212557"/>
                    <a:pt x="41338" y="217971"/>
                    <a:pt x="59856" y="217971"/>
                  </a:cubicBezTo>
                  <a:lnTo>
                    <a:pt x="149160" y="217971"/>
                  </a:lnTo>
                  <a:cubicBezTo>
                    <a:pt x="152297" y="217971"/>
                    <a:pt x="153865" y="216453"/>
                    <a:pt x="153865" y="213266"/>
                  </a:cubicBezTo>
                  <a:lnTo>
                    <a:pt x="153865" y="203450"/>
                  </a:lnTo>
                  <a:cubicBezTo>
                    <a:pt x="153865" y="200313"/>
                    <a:pt x="152297" y="198744"/>
                    <a:pt x="149160" y="198744"/>
                  </a:cubicBezTo>
                  <a:lnTo>
                    <a:pt x="61526" y="198744"/>
                  </a:lnTo>
                  <a:cubicBezTo>
                    <a:pt x="48421" y="198744"/>
                    <a:pt x="38454" y="195102"/>
                    <a:pt x="31623" y="187866"/>
                  </a:cubicBezTo>
                  <a:cubicBezTo>
                    <a:pt x="24792" y="180580"/>
                    <a:pt x="21352" y="170258"/>
                    <a:pt x="21352" y="156850"/>
                  </a:cubicBezTo>
                  <a:lnTo>
                    <a:pt x="21352" y="123962"/>
                  </a:lnTo>
                  <a:cubicBezTo>
                    <a:pt x="21352" y="121382"/>
                    <a:pt x="22617" y="120117"/>
                    <a:pt x="25197" y="120117"/>
                  </a:cubicBezTo>
                  <a:lnTo>
                    <a:pt x="151740" y="120117"/>
                  </a:lnTo>
                  <a:cubicBezTo>
                    <a:pt x="155181" y="120117"/>
                    <a:pt x="156850" y="118397"/>
                    <a:pt x="156850" y="115007"/>
                  </a:cubicBezTo>
                  <a:lnTo>
                    <a:pt x="156850" y="60666"/>
                  </a:lnTo>
                  <a:cubicBezTo>
                    <a:pt x="156850" y="41844"/>
                    <a:pt x="151437" y="27069"/>
                    <a:pt x="140609" y="16242"/>
                  </a:cubicBezTo>
                  <a:cubicBezTo>
                    <a:pt x="129781" y="5414"/>
                    <a:pt x="115108" y="0"/>
                    <a:pt x="96589" y="0"/>
                  </a:cubicBezTo>
                  <a:moveTo>
                    <a:pt x="135499" y="99170"/>
                  </a:moveTo>
                  <a:cubicBezTo>
                    <a:pt x="135499" y="101750"/>
                    <a:pt x="134234" y="103015"/>
                    <a:pt x="131653" y="103015"/>
                  </a:cubicBezTo>
                  <a:lnTo>
                    <a:pt x="25197" y="103015"/>
                  </a:lnTo>
                  <a:cubicBezTo>
                    <a:pt x="22617" y="103015"/>
                    <a:pt x="21352" y="101700"/>
                    <a:pt x="21352" y="99170"/>
                  </a:cubicBezTo>
                  <a:lnTo>
                    <a:pt x="21352" y="61121"/>
                  </a:lnTo>
                  <a:cubicBezTo>
                    <a:pt x="21352" y="47713"/>
                    <a:pt x="24792" y="37391"/>
                    <a:pt x="31623" y="30105"/>
                  </a:cubicBezTo>
                  <a:cubicBezTo>
                    <a:pt x="38454" y="22819"/>
                    <a:pt x="48421" y="19176"/>
                    <a:pt x="61526" y="19176"/>
                  </a:cubicBezTo>
                  <a:lnTo>
                    <a:pt x="95325" y="19176"/>
                  </a:lnTo>
                  <a:cubicBezTo>
                    <a:pt x="108429" y="19176"/>
                    <a:pt x="118397" y="22819"/>
                    <a:pt x="125227" y="30105"/>
                  </a:cubicBezTo>
                  <a:cubicBezTo>
                    <a:pt x="132058" y="37340"/>
                    <a:pt x="135499" y="47713"/>
                    <a:pt x="135499" y="61121"/>
                  </a:cubicBezTo>
                  <a:lnTo>
                    <a:pt x="135499" y="99170"/>
                  </a:lnTo>
                  <a:close/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63" name="Google Shape;163;p63"/>
            <p:cNvSpPr/>
            <p:nvPr/>
          </p:nvSpPr>
          <p:spPr>
            <a:xfrm>
              <a:off x="2393798" y="1774382"/>
              <a:ext cx="166312" cy="217955"/>
            </a:xfrm>
            <a:custGeom>
              <a:rect b="b" l="l" r="r" t="t"/>
              <a:pathLst>
                <a:path extrusionOk="0" h="217955" w="166312">
                  <a:moveTo>
                    <a:pt x="161101" y="95556"/>
                  </a:moveTo>
                  <a:lnTo>
                    <a:pt x="7539" y="839"/>
                  </a:lnTo>
                  <a:cubicBezTo>
                    <a:pt x="3542" y="-1286"/>
                    <a:pt x="0" y="839"/>
                    <a:pt x="0" y="4836"/>
                  </a:cubicBezTo>
                  <a:lnTo>
                    <a:pt x="0" y="10806"/>
                  </a:lnTo>
                  <a:cubicBezTo>
                    <a:pt x="0" y="17232"/>
                    <a:pt x="1872" y="18295"/>
                    <a:pt x="4402" y="19914"/>
                  </a:cubicBezTo>
                  <a:lnTo>
                    <a:pt x="147187" y="108964"/>
                  </a:lnTo>
                  <a:lnTo>
                    <a:pt x="4402" y="198015"/>
                  </a:lnTo>
                  <a:cubicBezTo>
                    <a:pt x="1872" y="199583"/>
                    <a:pt x="0" y="200646"/>
                    <a:pt x="0" y="207122"/>
                  </a:cubicBezTo>
                  <a:lnTo>
                    <a:pt x="0" y="213092"/>
                  </a:lnTo>
                  <a:cubicBezTo>
                    <a:pt x="0" y="217140"/>
                    <a:pt x="3592" y="219215"/>
                    <a:pt x="7539" y="217140"/>
                  </a:cubicBezTo>
                  <a:lnTo>
                    <a:pt x="161101" y="122372"/>
                  </a:lnTo>
                  <a:cubicBezTo>
                    <a:pt x="164491" y="119893"/>
                    <a:pt x="166312" y="117616"/>
                    <a:pt x="166312" y="112101"/>
                  </a:cubicBezTo>
                  <a:lnTo>
                    <a:pt x="166312" y="109015"/>
                  </a:lnTo>
                  <a:lnTo>
                    <a:pt x="166312" y="108964"/>
                  </a:lnTo>
                  <a:lnTo>
                    <a:pt x="166312" y="105878"/>
                  </a:lnTo>
                  <a:cubicBezTo>
                    <a:pt x="166262" y="100312"/>
                    <a:pt x="164491" y="97985"/>
                    <a:pt x="161101" y="95556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64" name="Google Shape;164;p63"/>
            <p:cNvSpPr/>
            <p:nvPr/>
          </p:nvSpPr>
          <p:spPr>
            <a:xfrm>
              <a:off x="1373663" y="2085936"/>
              <a:ext cx="71796" cy="105140"/>
            </a:xfrm>
            <a:custGeom>
              <a:rect b="b" l="l" r="r" t="t"/>
              <a:pathLst>
                <a:path extrusionOk="0" h="105140" w="71796">
                  <a:moveTo>
                    <a:pt x="44778" y="105140"/>
                  </a:moveTo>
                  <a:lnTo>
                    <a:pt x="26968" y="105140"/>
                  </a:lnTo>
                  <a:cubicBezTo>
                    <a:pt x="18367" y="105140"/>
                    <a:pt x="11688" y="102863"/>
                    <a:pt x="7033" y="98259"/>
                  </a:cubicBezTo>
                  <a:cubicBezTo>
                    <a:pt x="2327" y="93705"/>
                    <a:pt x="0" y="87077"/>
                    <a:pt x="0" y="78476"/>
                  </a:cubicBezTo>
                  <a:lnTo>
                    <a:pt x="0" y="26665"/>
                  </a:lnTo>
                  <a:cubicBezTo>
                    <a:pt x="0" y="18063"/>
                    <a:pt x="2327" y="11486"/>
                    <a:pt x="7033" y="6881"/>
                  </a:cubicBezTo>
                  <a:cubicBezTo>
                    <a:pt x="11738" y="2277"/>
                    <a:pt x="18367" y="0"/>
                    <a:pt x="26968" y="0"/>
                  </a:cubicBezTo>
                  <a:lnTo>
                    <a:pt x="44778" y="0"/>
                  </a:lnTo>
                  <a:cubicBezTo>
                    <a:pt x="53279" y="0"/>
                    <a:pt x="59907" y="2327"/>
                    <a:pt x="64663" y="6932"/>
                  </a:cubicBezTo>
                  <a:cubicBezTo>
                    <a:pt x="69419" y="11587"/>
                    <a:pt x="71797" y="18114"/>
                    <a:pt x="71797" y="26614"/>
                  </a:cubicBezTo>
                  <a:lnTo>
                    <a:pt x="71797" y="34355"/>
                  </a:lnTo>
                  <a:cubicBezTo>
                    <a:pt x="71797" y="36733"/>
                    <a:pt x="70583" y="37948"/>
                    <a:pt x="68205" y="37948"/>
                  </a:cubicBezTo>
                  <a:lnTo>
                    <a:pt x="54493" y="37948"/>
                  </a:lnTo>
                  <a:cubicBezTo>
                    <a:pt x="52216" y="37948"/>
                    <a:pt x="51052" y="36733"/>
                    <a:pt x="51052" y="34355"/>
                  </a:cubicBezTo>
                  <a:lnTo>
                    <a:pt x="51052" y="27626"/>
                  </a:lnTo>
                  <a:cubicBezTo>
                    <a:pt x="51052" y="24135"/>
                    <a:pt x="50293" y="21655"/>
                    <a:pt x="48826" y="20188"/>
                  </a:cubicBezTo>
                  <a:cubicBezTo>
                    <a:pt x="47359" y="18721"/>
                    <a:pt x="44879" y="17962"/>
                    <a:pt x="41388" y="17962"/>
                  </a:cubicBezTo>
                  <a:lnTo>
                    <a:pt x="30257" y="17962"/>
                  </a:lnTo>
                  <a:cubicBezTo>
                    <a:pt x="26867" y="17962"/>
                    <a:pt x="24438" y="18670"/>
                    <a:pt x="22971" y="20188"/>
                  </a:cubicBezTo>
                  <a:cubicBezTo>
                    <a:pt x="21504" y="21655"/>
                    <a:pt x="20745" y="24135"/>
                    <a:pt x="20745" y="27626"/>
                  </a:cubicBezTo>
                  <a:lnTo>
                    <a:pt x="20745" y="77514"/>
                  </a:lnTo>
                  <a:cubicBezTo>
                    <a:pt x="20745" y="81006"/>
                    <a:pt x="21504" y="83485"/>
                    <a:pt x="22971" y="84952"/>
                  </a:cubicBezTo>
                  <a:cubicBezTo>
                    <a:pt x="24438" y="86419"/>
                    <a:pt x="26867" y="87128"/>
                    <a:pt x="30257" y="87128"/>
                  </a:cubicBezTo>
                  <a:lnTo>
                    <a:pt x="41388" y="87128"/>
                  </a:lnTo>
                  <a:cubicBezTo>
                    <a:pt x="44879" y="87128"/>
                    <a:pt x="47359" y="86419"/>
                    <a:pt x="48826" y="84952"/>
                  </a:cubicBezTo>
                  <a:cubicBezTo>
                    <a:pt x="50293" y="83485"/>
                    <a:pt x="51052" y="81006"/>
                    <a:pt x="51052" y="77514"/>
                  </a:cubicBezTo>
                  <a:lnTo>
                    <a:pt x="51052" y="70785"/>
                  </a:lnTo>
                  <a:cubicBezTo>
                    <a:pt x="51052" y="68407"/>
                    <a:pt x="52165" y="67193"/>
                    <a:pt x="54493" y="67193"/>
                  </a:cubicBezTo>
                  <a:lnTo>
                    <a:pt x="68205" y="67193"/>
                  </a:lnTo>
                  <a:cubicBezTo>
                    <a:pt x="70583" y="67193"/>
                    <a:pt x="71797" y="68407"/>
                    <a:pt x="71797" y="70785"/>
                  </a:cubicBezTo>
                  <a:lnTo>
                    <a:pt x="71797" y="78476"/>
                  </a:lnTo>
                  <a:cubicBezTo>
                    <a:pt x="71797" y="86976"/>
                    <a:pt x="69419" y="93554"/>
                    <a:pt x="64663" y="98158"/>
                  </a:cubicBezTo>
                  <a:cubicBezTo>
                    <a:pt x="59907" y="102813"/>
                    <a:pt x="53279" y="105140"/>
                    <a:pt x="44778" y="105140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65" name="Google Shape;165;p63"/>
            <p:cNvSpPr/>
            <p:nvPr/>
          </p:nvSpPr>
          <p:spPr>
            <a:xfrm>
              <a:off x="1459931" y="2107642"/>
              <a:ext cx="68508" cy="83434"/>
            </a:xfrm>
            <a:custGeom>
              <a:rect b="b" l="l" r="r" t="t"/>
              <a:pathLst>
                <a:path extrusionOk="0" h="83434" w="68508">
                  <a:moveTo>
                    <a:pt x="41540" y="83434"/>
                  </a:moveTo>
                  <a:lnTo>
                    <a:pt x="26968" y="83434"/>
                  </a:lnTo>
                  <a:cubicBezTo>
                    <a:pt x="18367" y="83434"/>
                    <a:pt x="11688" y="81157"/>
                    <a:pt x="7033" y="76553"/>
                  </a:cubicBezTo>
                  <a:cubicBezTo>
                    <a:pt x="2327" y="71999"/>
                    <a:pt x="0" y="65371"/>
                    <a:pt x="0" y="56770"/>
                  </a:cubicBezTo>
                  <a:lnTo>
                    <a:pt x="0" y="26665"/>
                  </a:lnTo>
                  <a:cubicBezTo>
                    <a:pt x="0" y="18063"/>
                    <a:pt x="2327" y="11435"/>
                    <a:pt x="7033" y="6881"/>
                  </a:cubicBezTo>
                  <a:cubicBezTo>
                    <a:pt x="11739" y="2327"/>
                    <a:pt x="18367" y="0"/>
                    <a:pt x="26968" y="0"/>
                  </a:cubicBezTo>
                  <a:lnTo>
                    <a:pt x="41540" y="0"/>
                  </a:lnTo>
                  <a:cubicBezTo>
                    <a:pt x="50040" y="0"/>
                    <a:pt x="56669" y="2327"/>
                    <a:pt x="61374" y="6932"/>
                  </a:cubicBezTo>
                  <a:cubicBezTo>
                    <a:pt x="66130" y="11587"/>
                    <a:pt x="68508" y="18114"/>
                    <a:pt x="68508" y="26614"/>
                  </a:cubicBezTo>
                  <a:lnTo>
                    <a:pt x="68508" y="56719"/>
                  </a:lnTo>
                  <a:cubicBezTo>
                    <a:pt x="68508" y="65219"/>
                    <a:pt x="66130" y="71797"/>
                    <a:pt x="61374" y="76401"/>
                  </a:cubicBezTo>
                  <a:cubicBezTo>
                    <a:pt x="56669" y="81107"/>
                    <a:pt x="50040" y="83434"/>
                    <a:pt x="41540" y="83434"/>
                  </a:cubicBezTo>
                  <a:moveTo>
                    <a:pt x="30105" y="65624"/>
                  </a:moveTo>
                  <a:lnTo>
                    <a:pt x="38454" y="65624"/>
                  </a:lnTo>
                  <a:cubicBezTo>
                    <a:pt x="41945" y="65624"/>
                    <a:pt x="44424" y="64916"/>
                    <a:pt x="45891" y="63499"/>
                  </a:cubicBezTo>
                  <a:cubicBezTo>
                    <a:pt x="47359" y="62082"/>
                    <a:pt x="48118" y="59654"/>
                    <a:pt x="48118" y="56163"/>
                  </a:cubicBezTo>
                  <a:lnTo>
                    <a:pt x="48118" y="27322"/>
                  </a:lnTo>
                  <a:cubicBezTo>
                    <a:pt x="48118" y="23831"/>
                    <a:pt x="47359" y="21402"/>
                    <a:pt x="45891" y="19986"/>
                  </a:cubicBezTo>
                  <a:cubicBezTo>
                    <a:pt x="44424" y="18569"/>
                    <a:pt x="41945" y="17861"/>
                    <a:pt x="38454" y="17861"/>
                  </a:cubicBezTo>
                  <a:lnTo>
                    <a:pt x="30105" y="17861"/>
                  </a:lnTo>
                  <a:cubicBezTo>
                    <a:pt x="26614" y="17861"/>
                    <a:pt x="24185" y="18569"/>
                    <a:pt x="22769" y="19986"/>
                  </a:cubicBezTo>
                  <a:cubicBezTo>
                    <a:pt x="21352" y="21402"/>
                    <a:pt x="20644" y="23831"/>
                    <a:pt x="20644" y="27322"/>
                  </a:cubicBezTo>
                  <a:lnTo>
                    <a:pt x="20644" y="56112"/>
                  </a:lnTo>
                  <a:cubicBezTo>
                    <a:pt x="20644" y="59603"/>
                    <a:pt x="21352" y="62032"/>
                    <a:pt x="22769" y="63448"/>
                  </a:cubicBezTo>
                  <a:cubicBezTo>
                    <a:pt x="24185" y="64916"/>
                    <a:pt x="26614" y="65624"/>
                    <a:pt x="30105" y="65624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66" name="Google Shape;166;p63"/>
            <p:cNvSpPr/>
            <p:nvPr/>
          </p:nvSpPr>
          <p:spPr>
            <a:xfrm>
              <a:off x="1543214" y="2076120"/>
              <a:ext cx="69671" cy="114956"/>
            </a:xfrm>
            <a:custGeom>
              <a:rect b="b" l="l" r="r" t="t"/>
              <a:pathLst>
                <a:path extrusionOk="0" h="114956" w="69671">
                  <a:moveTo>
                    <a:pt x="32180" y="114956"/>
                  </a:moveTo>
                  <a:lnTo>
                    <a:pt x="25501" y="114956"/>
                  </a:lnTo>
                  <a:cubicBezTo>
                    <a:pt x="17102" y="114956"/>
                    <a:pt x="10777" y="112679"/>
                    <a:pt x="6426" y="108075"/>
                  </a:cubicBezTo>
                  <a:cubicBezTo>
                    <a:pt x="2125" y="103521"/>
                    <a:pt x="0" y="96893"/>
                    <a:pt x="0" y="88292"/>
                  </a:cubicBezTo>
                  <a:lnTo>
                    <a:pt x="0" y="58186"/>
                  </a:lnTo>
                  <a:cubicBezTo>
                    <a:pt x="0" y="49585"/>
                    <a:pt x="2125" y="42957"/>
                    <a:pt x="6426" y="38403"/>
                  </a:cubicBezTo>
                  <a:cubicBezTo>
                    <a:pt x="10727" y="33849"/>
                    <a:pt x="17102" y="31522"/>
                    <a:pt x="25501" y="31522"/>
                  </a:cubicBezTo>
                  <a:lnTo>
                    <a:pt x="32180" y="31522"/>
                  </a:lnTo>
                  <a:cubicBezTo>
                    <a:pt x="35570" y="31522"/>
                    <a:pt x="38757" y="32281"/>
                    <a:pt x="41844" y="33748"/>
                  </a:cubicBezTo>
                  <a:cubicBezTo>
                    <a:pt x="44879" y="35215"/>
                    <a:pt x="47004" y="37442"/>
                    <a:pt x="48219" y="40376"/>
                  </a:cubicBezTo>
                  <a:lnTo>
                    <a:pt x="48877" y="40376"/>
                  </a:lnTo>
                  <a:lnTo>
                    <a:pt x="48877" y="3441"/>
                  </a:lnTo>
                  <a:cubicBezTo>
                    <a:pt x="48877" y="1164"/>
                    <a:pt x="50040" y="0"/>
                    <a:pt x="52317" y="0"/>
                  </a:cubicBezTo>
                  <a:lnTo>
                    <a:pt x="66231" y="0"/>
                  </a:lnTo>
                  <a:cubicBezTo>
                    <a:pt x="68508" y="0"/>
                    <a:pt x="69672" y="1164"/>
                    <a:pt x="69672" y="3441"/>
                  </a:cubicBezTo>
                  <a:lnTo>
                    <a:pt x="69672" y="111515"/>
                  </a:lnTo>
                  <a:cubicBezTo>
                    <a:pt x="69672" y="113792"/>
                    <a:pt x="68508" y="114956"/>
                    <a:pt x="66231" y="114956"/>
                  </a:cubicBezTo>
                  <a:lnTo>
                    <a:pt x="52317" y="114956"/>
                  </a:lnTo>
                  <a:cubicBezTo>
                    <a:pt x="50040" y="114956"/>
                    <a:pt x="48877" y="113792"/>
                    <a:pt x="48877" y="111515"/>
                  </a:cubicBezTo>
                  <a:lnTo>
                    <a:pt x="48877" y="106152"/>
                  </a:lnTo>
                  <a:lnTo>
                    <a:pt x="48219" y="106152"/>
                  </a:lnTo>
                  <a:cubicBezTo>
                    <a:pt x="47004" y="109087"/>
                    <a:pt x="44879" y="111313"/>
                    <a:pt x="41844" y="112780"/>
                  </a:cubicBezTo>
                  <a:cubicBezTo>
                    <a:pt x="38757" y="114197"/>
                    <a:pt x="35570" y="114956"/>
                    <a:pt x="32180" y="114956"/>
                  </a:cubicBezTo>
                  <a:moveTo>
                    <a:pt x="48877" y="84547"/>
                  </a:moveTo>
                  <a:lnTo>
                    <a:pt x="48877" y="61981"/>
                  </a:lnTo>
                  <a:cubicBezTo>
                    <a:pt x="48877" y="53683"/>
                    <a:pt x="45132" y="49534"/>
                    <a:pt x="37593" y="49534"/>
                  </a:cubicBezTo>
                  <a:lnTo>
                    <a:pt x="30257" y="49534"/>
                  </a:lnTo>
                  <a:cubicBezTo>
                    <a:pt x="26766" y="49534"/>
                    <a:pt x="24287" y="50243"/>
                    <a:pt x="22870" y="51761"/>
                  </a:cubicBezTo>
                  <a:cubicBezTo>
                    <a:pt x="21453" y="53228"/>
                    <a:pt x="20745" y="55707"/>
                    <a:pt x="20745" y="59198"/>
                  </a:cubicBezTo>
                  <a:lnTo>
                    <a:pt x="20745" y="87330"/>
                  </a:lnTo>
                  <a:cubicBezTo>
                    <a:pt x="20745" y="90821"/>
                    <a:pt x="21453" y="93301"/>
                    <a:pt x="22870" y="94768"/>
                  </a:cubicBezTo>
                  <a:cubicBezTo>
                    <a:pt x="24287" y="96235"/>
                    <a:pt x="26715" y="96944"/>
                    <a:pt x="30257" y="96944"/>
                  </a:cubicBezTo>
                  <a:lnTo>
                    <a:pt x="37593" y="96944"/>
                  </a:lnTo>
                  <a:cubicBezTo>
                    <a:pt x="45082" y="96944"/>
                    <a:pt x="48877" y="92845"/>
                    <a:pt x="48877" y="84547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67" name="Google Shape;167;p63"/>
            <p:cNvSpPr/>
            <p:nvPr/>
          </p:nvSpPr>
          <p:spPr>
            <a:xfrm>
              <a:off x="1631607" y="2076120"/>
              <a:ext cx="20795" cy="114956"/>
            </a:xfrm>
            <a:custGeom>
              <a:rect b="b" l="l" r="r" t="t"/>
              <a:pathLst>
                <a:path extrusionOk="0" h="114956" w="20795">
                  <a:moveTo>
                    <a:pt x="0" y="17507"/>
                  </a:moveTo>
                  <a:lnTo>
                    <a:pt x="0" y="3289"/>
                  </a:lnTo>
                  <a:cubicBezTo>
                    <a:pt x="0" y="1113"/>
                    <a:pt x="1062" y="0"/>
                    <a:pt x="3289" y="0"/>
                  </a:cubicBezTo>
                  <a:lnTo>
                    <a:pt x="17506" y="0"/>
                  </a:lnTo>
                  <a:cubicBezTo>
                    <a:pt x="19682" y="0"/>
                    <a:pt x="20795" y="1012"/>
                    <a:pt x="20795" y="3086"/>
                  </a:cubicBezTo>
                  <a:lnTo>
                    <a:pt x="20795" y="17456"/>
                  </a:lnTo>
                  <a:cubicBezTo>
                    <a:pt x="20795" y="19632"/>
                    <a:pt x="19733" y="20745"/>
                    <a:pt x="17506" y="20745"/>
                  </a:cubicBezTo>
                  <a:lnTo>
                    <a:pt x="3289" y="20745"/>
                  </a:lnTo>
                  <a:cubicBezTo>
                    <a:pt x="1113" y="20795"/>
                    <a:pt x="0" y="19682"/>
                    <a:pt x="0" y="17507"/>
                  </a:cubicBezTo>
                  <a:moveTo>
                    <a:pt x="0" y="111515"/>
                  </a:moveTo>
                  <a:lnTo>
                    <a:pt x="0" y="35013"/>
                  </a:lnTo>
                  <a:cubicBezTo>
                    <a:pt x="0" y="32736"/>
                    <a:pt x="1062" y="31572"/>
                    <a:pt x="3289" y="31572"/>
                  </a:cubicBezTo>
                  <a:lnTo>
                    <a:pt x="17355" y="31572"/>
                  </a:lnTo>
                  <a:cubicBezTo>
                    <a:pt x="19632" y="31572"/>
                    <a:pt x="20795" y="32736"/>
                    <a:pt x="20795" y="35013"/>
                  </a:cubicBezTo>
                  <a:lnTo>
                    <a:pt x="20795" y="111515"/>
                  </a:lnTo>
                  <a:cubicBezTo>
                    <a:pt x="20795" y="112932"/>
                    <a:pt x="20542" y="113843"/>
                    <a:pt x="20036" y="114298"/>
                  </a:cubicBezTo>
                  <a:cubicBezTo>
                    <a:pt x="19530" y="114754"/>
                    <a:pt x="18721" y="114956"/>
                    <a:pt x="17506" y="114956"/>
                  </a:cubicBezTo>
                  <a:lnTo>
                    <a:pt x="3441" y="114956"/>
                  </a:lnTo>
                  <a:cubicBezTo>
                    <a:pt x="1164" y="114956"/>
                    <a:pt x="0" y="113792"/>
                    <a:pt x="0" y="111515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68" name="Google Shape;168;p63"/>
            <p:cNvSpPr/>
            <p:nvPr/>
          </p:nvSpPr>
          <p:spPr>
            <a:xfrm>
              <a:off x="1671173" y="2107693"/>
              <a:ext cx="68356" cy="83383"/>
            </a:xfrm>
            <a:custGeom>
              <a:rect b="b" l="l" r="r" t="t"/>
              <a:pathLst>
                <a:path extrusionOk="0" h="83383" w="68356">
                  <a:moveTo>
                    <a:pt x="17355" y="83384"/>
                  </a:moveTo>
                  <a:lnTo>
                    <a:pt x="3441" y="83384"/>
                  </a:lnTo>
                  <a:cubicBezTo>
                    <a:pt x="1164" y="83384"/>
                    <a:pt x="0" y="82220"/>
                    <a:pt x="0" y="79943"/>
                  </a:cubicBezTo>
                  <a:lnTo>
                    <a:pt x="0" y="3441"/>
                  </a:lnTo>
                  <a:cubicBezTo>
                    <a:pt x="0" y="1164"/>
                    <a:pt x="1164" y="0"/>
                    <a:pt x="3441" y="0"/>
                  </a:cubicBezTo>
                  <a:lnTo>
                    <a:pt x="17355" y="0"/>
                  </a:lnTo>
                  <a:cubicBezTo>
                    <a:pt x="19632" y="0"/>
                    <a:pt x="20795" y="1164"/>
                    <a:pt x="20795" y="3441"/>
                  </a:cubicBezTo>
                  <a:lnTo>
                    <a:pt x="20795" y="8854"/>
                  </a:lnTo>
                  <a:lnTo>
                    <a:pt x="21453" y="8854"/>
                  </a:lnTo>
                  <a:cubicBezTo>
                    <a:pt x="23831" y="2985"/>
                    <a:pt x="29194" y="0"/>
                    <a:pt x="37492" y="0"/>
                  </a:cubicBezTo>
                  <a:lnTo>
                    <a:pt x="42704" y="0"/>
                  </a:lnTo>
                  <a:cubicBezTo>
                    <a:pt x="59805" y="0"/>
                    <a:pt x="68356" y="8905"/>
                    <a:pt x="68356" y="26665"/>
                  </a:cubicBezTo>
                  <a:lnTo>
                    <a:pt x="68356" y="79943"/>
                  </a:lnTo>
                  <a:cubicBezTo>
                    <a:pt x="68356" y="82220"/>
                    <a:pt x="67142" y="83384"/>
                    <a:pt x="64764" y="83384"/>
                  </a:cubicBezTo>
                  <a:lnTo>
                    <a:pt x="51052" y="83384"/>
                  </a:lnTo>
                  <a:cubicBezTo>
                    <a:pt x="48775" y="83384"/>
                    <a:pt x="47612" y="82220"/>
                    <a:pt x="47612" y="79943"/>
                  </a:cubicBezTo>
                  <a:lnTo>
                    <a:pt x="47612" y="27626"/>
                  </a:lnTo>
                  <a:cubicBezTo>
                    <a:pt x="47612" y="24135"/>
                    <a:pt x="46903" y="21655"/>
                    <a:pt x="45436" y="20188"/>
                  </a:cubicBezTo>
                  <a:cubicBezTo>
                    <a:pt x="43969" y="18721"/>
                    <a:pt x="41489" y="17962"/>
                    <a:pt x="37998" y="17962"/>
                  </a:cubicBezTo>
                  <a:lnTo>
                    <a:pt x="32129" y="17962"/>
                  </a:lnTo>
                  <a:cubicBezTo>
                    <a:pt x="24590" y="17962"/>
                    <a:pt x="20846" y="22111"/>
                    <a:pt x="20846" y="30409"/>
                  </a:cubicBezTo>
                  <a:lnTo>
                    <a:pt x="20846" y="79943"/>
                  </a:lnTo>
                  <a:cubicBezTo>
                    <a:pt x="20795" y="82220"/>
                    <a:pt x="19632" y="83384"/>
                    <a:pt x="17355" y="83384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69" name="Google Shape;169;p63"/>
            <p:cNvSpPr/>
            <p:nvPr/>
          </p:nvSpPr>
          <p:spPr>
            <a:xfrm>
              <a:off x="1755215" y="2107642"/>
              <a:ext cx="68356" cy="110554"/>
            </a:xfrm>
            <a:custGeom>
              <a:rect b="b" l="l" r="r" t="t"/>
              <a:pathLst>
                <a:path extrusionOk="0" h="110554" w="68356">
                  <a:moveTo>
                    <a:pt x="30915" y="79639"/>
                  </a:moveTo>
                  <a:lnTo>
                    <a:pt x="25501" y="79639"/>
                  </a:lnTo>
                  <a:cubicBezTo>
                    <a:pt x="17102" y="79639"/>
                    <a:pt x="10777" y="77363"/>
                    <a:pt x="6476" y="72758"/>
                  </a:cubicBezTo>
                  <a:cubicBezTo>
                    <a:pt x="2176" y="68154"/>
                    <a:pt x="0" y="61576"/>
                    <a:pt x="0" y="52975"/>
                  </a:cubicBezTo>
                  <a:lnTo>
                    <a:pt x="0" y="26665"/>
                  </a:lnTo>
                  <a:cubicBezTo>
                    <a:pt x="0" y="18063"/>
                    <a:pt x="2327" y="11435"/>
                    <a:pt x="7033" y="6881"/>
                  </a:cubicBezTo>
                  <a:cubicBezTo>
                    <a:pt x="11739" y="2327"/>
                    <a:pt x="18367" y="0"/>
                    <a:pt x="26968" y="0"/>
                  </a:cubicBezTo>
                  <a:lnTo>
                    <a:pt x="64764" y="0"/>
                  </a:lnTo>
                  <a:cubicBezTo>
                    <a:pt x="67142" y="0"/>
                    <a:pt x="68356" y="1164"/>
                    <a:pt x="68356" y="3441"/>
                  </a:cubicBezTo>
                  <a:lnTo>
                    <a:pt x="68356" y="84041"/>
                  </a:lnTo>
                  <a:cubicBezTo>
                    <a:pt x="68356" y="92542"/>
                    <a:pt x="65978" y="99069"/>
                    <a:pt x="61222" y="103673"/>
                  </a:cubicBezTo>
                  <a:cubicBezTo>
                    <a:pt x="56466" y="108277"/>
                    <a:pt x="49838" y="110554"/>
                    <a:pt x="41338" y="110554"/>
                  </a:cubicBezTo>
                  <a:lnTo>
                    <a:pt x="9917" y="110554"/>
                  </a:lnTo>
                  <a:cubicBezTo>
                    <a:pt x="8602" y="110554"/>
                    <a:pt x="7741" y="110301"/>
                    <a:pt x="7235" y="109846"/>
                  </a:cubicBezTo>
                  <a:cubicBezTo>
                    <a:pt x="6729" y="109340"/>
                    <a:pt x="6476" y="108530"/>
                    <a:pt x="6476" y="107316"/>
                  </a:cubicBezTo>
                  <a:lnTo>
                    <a:pt x="6476" y="96033"/>
                  </a:lnTo>
                  <a:cubicBezTo>
                    <a:pt x="6476" y="93756"/>
                    <a:pt x="7640" y="92592"/>
                    <a:pt x="9917" y="92592"/>
                  </a:cubicBezTo>
                  <a:lnTo>
                    <a:pt x="37897" y="92592"/>
                  </a:lnTo>
                  <a:cubicBezTo>
                    <a:pt x="41388" y="92592"/>
                    <a:pt x="43868" y="91884"/>
                    <a:pt x="45335" y="90366"/>
                  </a:cubicBezTo>
                  <a:cubicBezTo>
                    <a:pt x="46802" y="88899"/>
                    <a:pt x="47561" y="86470"/>
                    <a:pt x="47561" y="83080"/>
                  </a:cubicBezTo>
                  <a:lnTo>
                    <a:pt x="47561" y="70633"/>
                  </a:lnTo>
                  <a:lnTo>
                    <a:pt x="46903" y="70633"/>
                  </a:lnTo>
                  <a:cubicBezTo>
                    <a:pt x="45689" y="73568"/>
                    <a:pt x="43564" y="75794"/>
                    <a:pt x="40528" y="77363"/>
                  </a:cubicBezTo>
                  <a:cubicBezTo>
                    <a:pt x="37543" y="78931"/>
                    <a:pt x="34305" y="79639"/>
                    <a:pt x="30915" y="79639"/>
                  </a:cubicBezTo>
                  <a:moveTo>
                    <a:pt x="47612" y="49281"/>
                  </a:moveTo>
                  <a:lnTo>
                    <a:pt x="47612" y="19834"/>
                  </a:lnTo>
                  <a:cubicBezTo>
                    <a:pt x="47612" y="18620"/>
                    <a:pt x="46954" y="18063"/>
                    <a:pt x="45639" y="18063"/>
                  </a:cubicBezTo>
                  <a:lnTo>
                    <a:pt x="30257" y="18063"/>
                  </a:lnTo>
                  <a:cubicBezTo>
                    <a:pt x="26766" y="18063"/>
                    <a:pt x="24337" y="18771"/>
                    <a:pt x="22920" y="20289"/>
                  </a:cubicBezTo>
                  <a:cubicBezTo>
                    <a:pt x="21504" y="21757"/>
                    <a:pt x="20795" y="24236"/>
                    <a:pt x="20795" y="27727"/>
                  </a:cubicBezTo>
                  <a:lnTo>
                    <a:pt x="20795" y="52064"/>
                  </a:lnTo>
                  <a:cubicBezTo>
                    <a:pt x="20795" y="55555"/>
                    <a:pt x="21504" y="57984"/>
                    <a:pt x="22920" y="59451"/>
                  </a:cubicBezTo>
                  <a:cubicBezTo>
                    <a:pt x="24337" y="60868"/>
                    <a:pt x="26766" y="61576"/>
                    <a:pt x="30257" y="61576"/>
                  </a:cubicBezTo>
                  <a:lnTo>
                    <a:pt x="36329" y="61576"/>
                  </a:lnTo>
                  <a:cubicBezTo>
                    <a:pt x="43817" y="61526"/>
                    <a:pt x="47612" y="57427"/>
                    <a:pt x="47612" y="49281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70" name="Google Shape;170;p63"/>
            <p:cNvSpPr/>
            <p:nvPr/>
          </p:nvSpPr>
          <p:spPr>
            <a:xfrm>
              <a:off x="1876445" y="2085886"/>
              <a:ext cx="72252" cy="105140"/>
            </a:xfrm>
            <a:custGeom>
              <a:rect b="b" l="l" r="r" t="t"/>
              <a:pathLst>
                <a:path extrusionOk="0" h="105140" w="72252">
                  <a:moveTo>
                    <a:pt x="101" y="78375"/>
                  </a:moveTo>
                  <a:lnTo>
                    <a:pt x="101" y="75086"/>
                  </a:lnTo>
                  <a:cubicBezTo>
                    <a:pt x="101" y="72809"/>
                    <a:pt x="1214" y="71645"/>
                    <a:pt x="3542" y="71645"/>
                  </a:cubicBezTo>
                  <a:lnTo>
                    <a:pt x="17456" y="71645"/>
                  </a:lnTo>
                  <a:cubicBezTo>
                    <a:pt x="19733" y="71645"/>
                    <a:pt x="20897" y="72809"/>
                    <a:pt x="20897" y="75086"/>
                  </a:cubicBezTo>
                  <a:lnTo>
                    <a:pt x="20897" y="76401"/>
                  </a:lnTo>
                  <a:cubicBezTo>
                    <a:pt x="20897" y="80550"/>
                    <a:pt x="21706" y="83384"/>
                    <a:pt x="23376" y="84902"/>
                  </a:cubicBezTo>
                  <a:cubicBezTo>
                    <a:pt x="24995" y="86419"/>
                    <a:pt x="28031" y="87178"/>
                    <a:pt x="32382" y="87178"/>
                  </a:cubicBezTo>
                  <a:lnTo>
                    <a:pt x="40073" y="87178"/>
                  </a:lnTo>
                  <a:cubicBezTo>
                    <a:pt x="44323" y="87178"/>
                    <a:pt x="47308" y="86369"/>
                    <a:pt x="48978" y="84699"/>
                  </a:cubicBezTo>
                  <a:cubicBezTo>
                    <a:pt x="50648" y="83080"/>
                    <a:pt x="51508" y="79994"/>
                    <a:pt x="51508" y="75541"/>
                  </a:cubicBezTo>
                  <a:lnTo>
                    <a:pt x="51508" y="73568"/>
                  </a:lnTo>
                  <a:cubicBezTo>
                    <a:pt x="51508" y="70380"/>
                    <a:pt x="50243" y="68002"/>
                    <a:pt x="47662" y="66282"/>
                  </a:cubicBezTo>
                  <a:cubicBezTo>
                    <a:pt x="45082" y="64612"/>
                    <a:pt x="41894" y="63600"/>
                    <a:pt x="38099" y="63246"/>
                  </a:cubicBezTo>
                  <a:cubicBezTo>
                    <a:pt x="34254" y="62943"/>
                    <a:pt x="30156" y="62285"/>
                    <a:pt x="25754" y="61374"/>
                  </a:cubicBezTo>
                  <a:cubicBezTo>
                    <a:pt x="21352" y="60463"/>
                    <a:pt x="17254" y="59249"/>
                    <a:pt x="13408" y="57782"/>
                  </a:cubicBezTo>
                  <a:cubicBezTo>
                    <a:pt x="9614" y="56314"/>
                    <a:pt x="6426" y="53430"/>
                    <a:pt x="3845" y="49130"/>
                  </a:cubicBezTo>
                  <a:cubicBezTo>
                    <a:pt x="1265" y="44829"/>
                    <a:pt x="0" y="39314"/>
                    <a:pt x="0" y="32534"/>
                  </a:cubicBezTo>
                  <a:lnTo>
                    <a:pt x="0" y="26816"/>
                  </a:lnTo>
                  <a:cubicBezTo>
                    <a:pt x="0" y="18316"/>
                    <a:pt x="2378" y="11738"/>
                    <a:pt x="7185" y="7033"/>
                  </a:cubicBezTo>
                  <a:cubicBezTo>
                    <a:pt x="11992" y="2327"/>
                    <a:pt x="18620" y="0"/>
                    <a:pt x="27120" y="0"/>
                  </a:cubicBezTo>
                  <a:lnTo>
                    <a:pt x="43463" y="0"/>
                  </a:lnTo>
                  <a:cubicBezTo>
                    <a:pt x="52064" y="0"/>
                    <a:pt x="58794" y="2327"/>
                    <a:pt x="63600" y="7033"/>
                  </a:cubicBezTo>
                  <a:cubicBezTo>
                    <a:pt x="68407" y="11738"/>
                    <a:pt x="70785" y="18316"/>
                    <a:pt x="70785" y="26816"/>
                  </a:cubicBezTo>
                  <a:lnTo>
                    <a:pt x="70785" y="29903"/>
                  </a:lnTo>
                  <a:cubicBezTo>
                    <a:pt x="70785" y="32180"/>
                    <a:pt x="69621" y="33343"/>
                    <a:pt x="67345" y="33343"/>
                  </a:cubicBezTo>
                  <a:lnTo>
                    <a:pt x="53430" y="33343"/>
                  </a:lnTo>
                  <a:cubicBezTo>
                    <a:pt x="51154" y="33343"/>
                    <a:pt x="49990" y="32180"/>
                    <a:pt x="49990" y="29903"/>
                  </a:cubicBezTo>
                  <a:lnTo>
                    <a:pt x="49990" y="28941"/>
                  </a:lnTo>
                  <a:cubicBezTo>
                    <a:pt x="49990" y="24691"/>
                    <a:pt x="49180" y="21807"/>
                    <a:pt x="47561" y="20289"/>
                  </a:cubicBezTo>
                  <a:cubicBezTo>
                    <a:pt x="45942" y="18771"/>
                    <a:pt x="42906" y="18013"/>
                    <a:pt x="38555" y="18013"/>
                  </a:cubicBezTo>
                  <a:lnTo>
                    <a:pt x="32180" y="18013"/>
                  </a:lnTo>
                  <a:cubicBezTo>
                    <a:pt x="27727" y="18013"/>
                    <a:pt x="24691" y="18873"/>
                    <a:pt x="23123" y="20542"/>
                  </a:cubicBezTo>
                  <a:cubicBezTo>
                    <a:pt x="21554" y="22263"/>
                    <a:pt x="20745" y="25551"/>
                    <a:pt x="20745" y="30409"/>
                  </a:cubicBezTo>
                  <a:lnTo>
                    <a:pt x="20745" y="33495"/>
                  </a:lnTo>
                  <a:cubicBezTo>
                    <a:pt x="20745" y="38605"/>
                    <a:pt x="25197" y="41591"/>
                    <a:pt x="34153" y="42350"/>
                  </a:cubicBezTo>
                  <a:cubicBezTo>
                    <a:pt x="43412" y="43109"/>
                    <a:pt x="51660" y="44981"/>
                    <a:pt x="58844" y="47915"/>
                  </a:cubicBezTo>
                  <a:cubicBezTo>
                    <a:pt x="62639" y="49534"/>
                    <a:pt x="65827" y="52469"/>
                    <a:pt x="68407" y="56669"/>
                  </a:cubicBezTo>
                  <a:cubicBezTo>
                    <a:pt x="70987" y="60868"/>
                    <a:pt x="72252" y="66231"/>
                    <a:pt x="72252" y="72758"/>
                  </a:cubicBezTo>
                  <a:lnTo>
                    <a:pt x="72252" y="78324"/>
                  </a:lnTo>
                  <a:cubicBezTo>
                    <a:pt x="72252" y="86824"/>
                    <a:pt x="69874" y="93402"/>
                    <a:pt x="65068" y="98107"/>
                  </a:cubicBezTo>
                  <a:cubicBezTo>
                    <a:pt x="60261" y="102813"/>
                    <a:pt x="53633" y="105140"/>
                    <a:pt x="45133" y="105140"/>
                  </a:cubicBezTo>
                  <a:lnTo>
                    <a:pt x="27322" y="105140"/>
                  </a:lnTo>
                  <a:cubicBezTo>
                    <a:pt x="18822" y="105140"/>
                    <a:pt x="12194" y="102813"/>
                    <a:pt x="7387" y="98107"/>
                  </a:cubicBezTo>
                  <a:cubicBezTo>
                    <a:pt x="2530" y="93452"/>
                    <a:pt x="101" y="86875"/>
                    <a:pt x="101" y="78375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71" name="Google Shape;171;p63"/>
            <p:cNvSpPr/>
            <p:nvPr/>
          </p:nvSpPr>
          <p:spPr>
            <a:xfrm>
              <a:off x="1964079" y="2107592"/>
              <a:ext cx="54796" cy="83434"/>
            </a:xfrm>
            <a:custGeom>
              <a:rect b="b" l="l" r="r" t="t"/>
              <a:pathLst>
                <a:path extrusionOk="0" h="83434" w="54796">
                  <a:moveTo>
                    <a:pt x="54746" y="68913"/>
                  </a:moveTo>
                  <a:lnTo>
                    <a:pt x="54746" y="80196"/>
                  </a:lnTo>
                  <a:cubicBezTo>
                    <a:pt x="54746" y="81410"/>
                    <a:pt x="54493" y="82220"/>
                    <a:pt x="54037" y="82726"/>
                  </a:cubicBezTo>
                  <a:cubicBezTo>
                    <a:pt x="53532" y="83232"/>
                    <a:pt x="52621" y="83434"/>
                    <a:pt x="51356" y="83434"/>
                  </a:cubicBezTo>
                  <a:lnTo>
                    <a:pt x="26968" y="83434"/>
                  </a:lnTo>
                  <a:cubicBezTo>
                    <a:pt x="18367" y="83434"/>
                    <a:pt x="11739" y="81157"/>
                    <a:pt x="7033" y="76553"/>
                  </a:cubicBezTo>
                  <a:cubicBezTo>
                    <a:pt x="2327" y="71999"/>
                    <a:pt x="0" y="65371"/>
                    <a:pt x="0" y="56770"/>
                  </a:cubicBezTo>
                  <a:lnTo>
                    <a:pt x="0" y="26665"/>
                  </a:lnTo>
                  <a:cubicBezTo>
                    <a:pt x="0" y="18063"/>
                    <a:pt x="2327" y="11435"/>
                    <a:pt x="7033" y="6881"/>
                  </a:cubicBezTo>
                  <a:cubicBezTo>
                    <a:pt x="11739" y="2327"/>
                    <a:pt x="18367" y="0"/>
                    <a:pt x="26968" y="0"/>
                  </a:cubicBezTo>
                  <a:lnTo>
                    <a:pt x="51356" y="0"/>
                  </a:lnTo>
                  <a:cubicBezTo>
                    <a:pt x="53633" y="0"/>
                    <a:pt x="54797" y="1164"/>
                    <a:pt x="54797" y="3441"/>
                  </a:cubicBezTo>
                  <a:lnTo>
                    <a:pt x="54797" y="14724"/>
                  </a:lnTo>
                  <a:cubicBezTo>
                    <a:pt x="54797" y="15938"/>
                    <a:pt x="54543" y="16748"/>
                    <a:pt x="54088" y="17254"/>
                  </a:cubicBezTo>
                  <a:cubicBezTo>
                    <a:pt x="53582" y="17760"/>
                    <a:pt x="52671" y="17962"/>
                    <a:pt x="51406" y="17962"/>
                  </a:cubicBezTo>
                  <a:lnTo>
                    <a:pt x="30308" y="17962"/>
                  </a:lnTo>
                  <a:cubicBezTo>
                    <a:pt x="26918" y="17962"/>
                    <a:pt x="24489" y="18670"/>
                    <a:pt x="23022" y="20188"/>
                  </a:cubicBezTo>
                  <a:cubicBezTo>
                    <a:pt x="21554" y="21655"/>
                    <a:pt x="20795" y="24135"/>
                    <a:pt x="20795" y="27626"/>
                  </a:cubicBezTo>
                  <a:lnTo>
                    <a:pt x="20795" y="55758"/>
                  </a:lnTo>
                  <a:cubicBezTo>
                    <a:pt x="20795" y="59249"/>
                    <a:pt x="21504" y="61728"/>
                    <a:pt x="23022" y="63196"/>
                  </a:cubicBezTo>
                  <a:cubicBezTo>
                    <a:pt x="24489" y="64663"/>
                    <a:pt x="26918" y="65422"/>
                    <a:pt x="30308" y="65422"/>
                  </a:cubicBezTo>
                  <a:lnTo>
                    <a:pt x="51406" y="65422"/>
                  </a:lnTo>
                  <a:cubicBezTo>
                    <a:pt x="53582" y="65472"/>
                    <a:pt x="54746" y="66636"/>
                    <a:pt x="54746" y="68913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72" name="Google Shape;172;p63"/>
            <p:cNvSpPr/>
            <p:nvPr/>
          </p:nvSpPr>
          <p:spPr>
            <a:xfrm>
              <a:off x="2032840" y="2076120"/>
              <a:ext cx="68407" cy="114956"/>
            </a:xfrm>
            <a:custGeom>
              <a:rect b="b" l="l" r="r" t="t"/>
              <a:pathLst>
                <a:path extrusionOk="0" h="114956" w="68407">
                  <a:moveTo>
                    <a:pt x="17355" y="114956"/>
                  </a:moveTo>
                  <a:lnTo>
                    <a:pt x="3441" y="114956"/>
                  </a:lnTo>
                  <a:cubicBezTo>
                    <a:pt x="1164" y="114956"/>
                    <a:pt x="0" y="113792"/>
                    <a:pt x="0" y="111515"/>
                  </a:cubicBezTo>
                  <a:lnTo>
                    <a:pt x="0" y="3441"/>
                  </a:lnTo>
                  <a:cubicBezTo>
                    <a:pt x="0" y="1164"/>
                    <a:pt x="1164" y="0"/>
                    <a:pt x="3441" y="0"/>
                  </a:cubicBezTo>
                  <a:lnTo>
                    <a:pt x="17355" y="0"/>
                  </a:lnTo>
                  <a:cubicBezTo>
                    <a:pt x="19632" y="0"/>
                    <a:pt x="20795" y="1164"/>
                    <a:pt x="20795" y="3441"/>
                  </a:cubicBezTo>
                  <a:lnTo>
                    <a:pt x="20795" y="40376"/>
                  </a:lnTo>
                  <a:lnTo>
                    <a:pt x="21453" y="40376"/>
                  </a:lnTo>
                  <a:cubicBezTo>
                    <a:pt x="23831" y="34507"/>
                    <a:pt x="29195" y="31522"/>
                    <a:pt x="37492" y="31522"/>
                  </a:cubicBezTo>
                  <a:lnTo>
                    <a:pt x="42754" y="31522"/>
                  </a:lnTo>
                  <a:cubicBezTo>
                    <a:pt x="59856" y="31522"/>
                    <a:pt x="68407" y="40427"/>
                    <a:pt x="68407" y="58186"/>
                  </a:cubicBezTo>
                  <a:lnTo>
                    <a:pt x="68407" y="111465"/>
                  </a:lnTo>
                  <a:cubicBezTo>
                    <a:pt x="68407" y="113742"/>
                    <a:pt x="67193" y="114906"/>
                    <a:pt x="64815" y="114906"/>
                  </a:cubicBezTo>
                  <a:lnTo>
                    <a:pt x="51103" y="114906"/>
                  </a:lnTo>
                  <a:cubicBezTo>
                    <a:pt x="48826" y="114906"/>
                    <a:pt x="47662" y="113742"/>
                    <a:pt x="47662" y="111465"/>
                  </a:cubicBezTo>
                  <a:lnTo>
                    <a:pt x="47662" y="59198"/>
                  </a:lnTo>
                  <a:cubicBezTo>
                    <a:pt x="47662" y="55707"/>
                    <a:pt x="46954" y="53228"/>
                    <a:pt x="45487" y="51761"/>
                  </a:cubicBezTo>
                  <a:cubicBezTo>
                    <a:pt x="44019" y="50293"/>
                    <a:pt x="41540" y="49534"/>
                    <a:pt x="38049" y="49534"/>
                  </a:cubicBezTo>
                  <a:lnTo>
                    <a:pt x="32180" y="49534"/>
                  </a:lnTo>
                  <a:cubicBezTo>
                    <a:pt x="24641" y="49534"/>
                    <a:pt x="20897" y="53683"/>
                    <a:pt x="20897" y="61981"/>
                  </a:cubicBezTo>
                  <a:lnTo>
                    <a:pt x="20897" y="111515"/>
                  </a:lnTo>
                  <a:cubicBezTo>
                    <a:pt x="20795" y="113792"/>
                    <a:pt x="19632" y="114956"/>
                    <a:pt x="17355" y="114956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73" name="Google Shape;173;p63"/>
            <p:cNvSpPr/>
            <p:nvPr/>
          </p:nvSpPr>
          <p:spPr>
            <a:xfrm>
              <a:off x="2116730" y="2107642"/>
              <a:ext cx="68508" cy="83434"/>
            </a:xfrm>
            <a:custGeom>
              <a:rect b="b" l="l" r="r" t="t"/>
              <a:pathLst>
                <a:path extrusionOk="0" h="83434" w="68508">
                  <a:moveTo>
                    <a:pt x="41540" y="83434"/>
                  </a:moveTo>
                  <a:lnTo>
                    <a:pt x="26968" y="83434"/>
                  </a:lnTo>
                  <a:cubicBezTo>
                    <a:pt x="18367" y="83434"/>
                    <a:pt x="11739" y="81157"/>
                    <a:pt x="7033" y="76553"/>
                  </a:cubicBezTo>
                  <a:cubicBezTo>
                    <a:pt x="2327" y="71999"/>
                    <a:pt x="0" y="65371"/>
                    <a:pt x="0" y="56770"/>
                  </a:cubicBezTo>
                  <a:lnTo>
                    <a:pt x="0" y="26665"/>
                  </a:lnTo>
                  <a:cubicBezTo>
                    <a:pt x="0" y="18063"/>
                    <a:pt x="2327" y="11435"/>
                    <a:pt x="7033" y="6881"/>
                  </a:cubicBezTo>
                  <a:cubicBezTo>
                    <a:pt x="11739" y="2327"/>
                    <a:pt x="18367" y="0"/>
                    <a:pt x="26968" y="0"/>
                  </a:cubicBezTo>
                  <a:lnTo>
                    <a:pt x="41540" y="0"/>
                  </a:lnTo>
                  <a:cubicBezTo>
                    <a:pt x="50040" y="0"/>
                    <a:pt x="56668" y="2327"/>
                    <a:pt x="61374" y="6932"/>
                  </a:cubicBezTo>
                  <a:cubicBezTo>
                    <a:pt x="66130" y="11587"/>
                    <a:pt x="68508" y="18114"/>
                    <a:pt x="68508" y="26614"/>
                  </a:cubicBezTo>
                  <a:lnTo>
                    <a:pt x="68508" y="56719"/>
                  </a:lnTo>
                  <a:cubicBezTo>
                    <a:pt x="68508" y="65219"/>
                    <a:pt x="66130" y="71797"/>
                    <a:pt x="61374" y="76401"/>
                  </a:cubicBezTo>
                  <a:cubicBezTo>
                    <a:pt x="56668" y="81107"/>
                    <a:pt x="50040" y="83434"/>
                    <a:pt x="41540" y="83434"/>
                  </a:cubicBezTo>
                  <a:moveTo>
                    <a:pt x="30105" y="65624"/>
                  </a:moveTo>
                  <a:lnTo>
                    <a:pt x="38454" y="65624"/>
                  </a:lnTo>
                  <a:cubicBezTo>
                    <a:pt x="41945" y="65624"/>
                    <a:pt x="44424" y="64916"/>
                    <a:pt x="45891" y="63499"/>
                  </a:cubicBezTo>
                  <a:cubicBezTo>
                    <a:pt x="47359" y="62082"/>
                    <a:pt x="48118" y="59654"/>
                    <a:pt x="48118" y="56163"/>
                  </a:cubicBezTo>
                  <a:lnTo>
                    <a:pt x="48118" y="27322"/>
                  </a:lnTo>
                  <a:cubicBezTo>
                    <a:pt x="48118" y="23831"/>
                    <a:pt x="47409" y="21402"/>
                    <a:pt x="45891" y="19986"/>
                  </a:cubicBezTo>
                  <a:cubicBezTo>
                    <a:pt x="44424" y="18569"/>
                    <a:pt x="41945" y="17861"/>
                    <a:pt x="38454" y="17861"/>
                  </a:cubicBezTo>
                  <a:lnTo>
                    <a:pt x="30105" y="17861"/>
                  </a:lnTo>
                  <a:cubicBezTo>
                    <a:pt x="26614" y="17861"/>
                    <a:pt x="24185" y="18569"/>
                    <a:pt x="22769" y="19986"/>
                  </a:cubicBezTo>
                  <a:cubicBezTo>
                    <a:pt x="21352" y="21402"/>
                    <a:pt x="20643" y="23831"/>
                    <a:pt x="20643" y="27322"/>
                  </a:cubicBezTo>
                  <a:lnTo>
                    <a:pt x="20643" y="56112"/>
                  </a:lnTo>
                  <a:cubicBezTo>
                    <a:pt x="20643" y="59603"/>
                    <a:pt x="21352" y="62032"/>
                    <a:pt x="22769" y="63448"/>
                  </a:cubicBezTo>
                  <a:cubicBezTo>
                    <a:pt x="24135" y="64916"/>
                    <a:pt x="26614" y="65624"/>
                    <a:pt x="30105" y="65624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74" name="Google Shape;174;p63"/>
            <p:cNvSpPr/>
            <p:nvPr/>
          </p:nvSpPr>
          <p:spPr>
            <a:xfrm>
              <a:off x="2199962" y="2107642"/>
              <a:ext cx="68558" cy="83434"/>
            </a:xfrm>
            <a:custGeom>
              <a:rect b="b" l="l" r="r" t="t"/>
              <a:pathLst>
                <a:path extrusionOk="0" h="83434" w="68558">
                  <a:moveTo>
                    <a:pt x="41540" y="83434"/>
                  </a:moveTo>
                  <a:lnTo>
                    <a:pt x="26968" y="83434"/>
                  </a:lnTo>
                  <a:cubicBezTo>
                    <a:pt x="18367" y="83434"/>
                    <a:pt x="11688" y="81157"/>
                    <a:pt x="7033" y="76553"/>
                  </a:cubicBezTo>
                  <a:cubicBezTo>
                    <a:pt x="2328" y="71999"/>
                    <a:pt x="0" y="65371"/>
                    <a:pt x="0" y="56770"/>
                  </a:cubicBezTo>
                  <a:lnTo>
                    <a:pt x="0" y="26665"/>
                  </a:lnTo>
                  <a:cubicBezTo>
                    <a:pt x="0" y="18063"/>
                    <a:pt x="2328" y="11435"/>
                    <a:pt x="7033" y="6881"/>
                  </a:cubicBezTo>
                  <a:cubicBezTo>
                    <a:pt x="11688" y="2327"/>
                    <a:pt x="18367" y="0"/>
                    <a:pt x="26968" y="0"/>
                  </a:cubicBezTo>
                  <a:lnTo>
                    <a:pt x="41540" y="0"/>
                  </a:lnTo>
                  <a:cubicBezTo>
                    <a:pt x="50040" y="0"/>
                    <a:pt x="56669" y="2327"/>
                    <a:pt x="61425" y="6932"/>
                  </a:cubicBezTo>
                  <a:cubicBezTo>
                    <a:pt x="66181" y="11587"/>
                    <a:pt x="68559" y="18114"/>
                    <a:pt x="68559" y="26614"/>
                  </a:cubicBezTo>
                  <a:lnTo>
                    <a:pt x="68559" y="56719"/>
                  </a:lnTo>
                  <a:cubicBezTo>
                    <a:pt x="68559" y="65219"/>
                    <a:pt x="66181" y="71797"/>
                    <a:pt x="61425" y="76401"/>
                  </a:cubicBezTo>
                  <a:cubicBezTo>
                    <a:pt x="56669" y="81107"/>
                    <a:pt x="50040" y="83434"/>
                    <a:pt x="41540" y="83434"/>
                  </a:cubicBezTo>
                  <a:moveTo>
                    <a:pt x="30105" y="65624"/>
                  </a:moveTo>
                  <a:lnTo>
                    <a:pt x="38454" y="65624"/>
                  </a:lnTo>
                  <a:cubicBezTo>
                    <a:pt x="41945" y="65624"/>
                    <a:pt x="44424" y="64916"/>
                    <a:pt x="45891" y="63499"/>
                  </a:cubicBezTo>
                  <a:cubicBezTo>
                    <a:pt x="47359" y="62082"/>
                    <a:pt x="48118" y="59654"/>
                    <a:pt x="48118" y="56163"/>
                  </a:cubicBezTo>
                  <a:lnTo>
                    <a:pt x="48118" y="27322"/>
                  </a:lnTo>
                  <a:cubicBezTo>
                    <a:pt x="48118" y="23831"/>
                    <a:pt x="47409" y="21402"/>
                    <a:pt x="45891" y="19986"/>
                  </a:cubicBezTo>
                  <a:cubicBezTo>
                    <a:pt x="44424" y="18569"/>
                    <a:pt x="41945" y="17861"/>
                    <a:pt x="38454" y="17861"/>
                  </a:cubicBezTo>
                  <a:lnTo>
                    <a:pt x="30105" y="17861"/>
                  </a:lnTo>
                  <a:cubicBezTo>
                    <a:pt x="26614" y="17861"/>
                    <a:pt x="24135" y="18569"/>
                    <a:pt x="22718" y="19986"/>
                  </a:cubicBezTo>
                  <a:cubicBezTo>
                    <a:pt x="21301" y="21402"/>
                    <a:pt x="20593" y="23831"/>
                    <a:pt x="20593" y="27322"/>
                  </a:cubicBezTo>
                  <a:lnTo>
                    <a:pt x="20593" y="56112"/>
                  </a:lnTo>
                  <a:cubicBezTo>
                    <a:pt x="20593" y="59603"/>
                    <a:pt x="21301" y="62032"/>
                    <a:pt x="22718" y="63448"/>
                  </a:cubicBezTo>
                  <a:cubicBezTo>
                    <a:pt x="24135" y="64916"/>
                    <a:pt x="26614" y="65624"/>
                    <a:pt x="30105" y="65624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75" name="Google Shape;175;p63"/>
            <p:cNvSpPr/>
            <p:nvPr/>
          </p:nvSpPr>
          <p:spPr>
            <a:xfrm>
              <a:off x="2285622" y="2076120"/>
              <a:ext cx="20795" cy="114956"/>
            </a:xfrm>
            <a:custGeom>
              <a:rect b="b" l="l" r="r" t="t"/>
              <a:pathLst>
                <a:path extrusionOk="0" h="114956" w="20795">
                  <a:moveTo>
                    <a:pt x="17355" y="114956"/>
                  </a:moveTo>
                  <a:lnTo>
                    <a:pt x="3441" y="114956"/>
                  </a:lnTo>
                  <a:cubicBezTo>
                    <a:pt x="1164" y="114956"/>
                    <a:pt x="0" y="113792"/>
                    <a:pt x="0" y="111515"/>
                  </a:cubicBezTo>
                  <a:lnTo>
                    <a:pt x="0" y="3441"/>
                  </a:lnTo>
                  <a:cubicBezTo>
                    <a:pt x="0" y="1164"/>
                    <a:pt x="1164" y="0"/>
                    <a:pt x="3441" y="0"/>
                  </a:cubicBezTo>
                  <a:lnTo>
                    <a:pt x="17355" y="0"/>
                  </a:lnTo>
                  <a:cubicBezTo>
                    <a:pt x="19631" y="0"/>
                    <a:pt x="20795" y="1164"/>
                    <a:pt x="20795" y="3441"/>
                  </a:cubicBezTo>
                  <a:lnTo>
                    <a:pt x="20795" y="111515"/>
                  </a:lnTo>
                  <a:cubicBezTo>
                    <a:pt x="20795" y="113792"/>
                    <a:pt x="19631" y="114956"/>
                    <a:pt x="17355" y="114956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176" name="Google Shape;176;p63"/>
          <p:cNvSpPr txBox="1"/>
          <p:nvPr>
            <p:ph type="title"/>
          </p:nvPr>
        </p:nvSpPr>
        <p:spPr>
          <a:xfrm>
            <a:off x="5233225" y="2415805"/>
            <a:ext cx="33972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77" name="Google Shape;177;p63"/>
          <p:cNvSpPr txBox="1"/>
          <p:nvPr>
            <p:ph idx="1" type="subTitle"/>
          </p:nvPr>
        </p:nvSpPr>
        <p:spPr>
          <a:xfrm>
            <a:off x="5233225" y="1219588"/>
            <a:ext cx="33972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CB1E40"/>
                </a:solidFill>
                <a:latin typeface="Rajdhani Medium"/>
                <a:ea typeface="Rajdhani Medium"/>
                <a:cs typeface="Rajdhani Medium"/>
                <a:sym typeface="Rajdhani Medium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CB1E40"/>
                </a:solidFill>
                <a:latin typeface="Rajdhani Medium"/>
                <a:ea typeface="Rajdhani Medium"/>
                <a:cs typeface="Rajdhani Medium"/>
                <a:sym typeface="Rajdhani Medium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CB1E40"/>
                </a:solidFill>
                <a:latin typeface="Rajdhani Medium"/>
                <a:ea typeface="Rajdhani Medium"/>
                <a:cs typeface="Rajdhani Medium"/>
                <a:sym typeface="Rajdhani Medium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CB1E40"/>
                </a:solidFill>
                <a:latin typeface="Rajdhani Medium"/>
                <a:ea typeface="Rajdhani Medium"/>
                <a:cs typeface="Rajdhani Medium"/>
                <a:sym typeface="Rajdhani Medium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CB1E40"/>
                </a:solidFill>
                <a:latin typeface="Rajdhani Medium"/>
                <a:ea typeface="Rajdhani Medium"/>
                <a:cs typeface="Rajdhani Medium"/>
                <a:sym typeface="Rajdhani Medium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CB1E40"/>
                </a:solidFill>
                <a:latin typeface="Rajdhani Medium"/>
                <a:ea typeface="Rajdhani Medium"/>
                <a:cs typeface="Rajdhani Medium"/>
                <a:sym typeface="Rajdhani Medium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CB1E40"/>
                </a:solidFill>
                <a:latin typeface="Rajdhani Medium"/>
                <a:ea typeface="Rajdhani Medium"/>
                <a:cs typeface="Rajdhani Medium"/>
                <a:sym typeface="Rajdhani Medium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CB1E40"/>
                </a:solidFill>
                <a:latin typeface="Rajdhani Medium"/>
                <a:ea typeface="Rajdhani Medium"/>
                <a:cs typeface="Rajdhani Medium"/>
                <a:sym typeface="Rajdhani Medium"/>
              </a:defRPr>
            </a:lvl9pPr>
          </a:lstStyle>
          <a:p/>
        </p:txBody>
      </p:sp>
      <p:sp>
        <p:nvSpPr>
          <p:cNvPr id="178" name="Google Shape;178;p63"/>
          <p:cNvSpPr txBox="1"/>
          <p:nvPr>
            <p:ph idx="2" type="title"/>
          </p:nvPr>
        </p:nvSpPr>
        <p:spPr>
          <a:xfrm>
            <a:off x="5233225" y="3616187"/>
            <a:ext cx="3397200" cy="9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000"/>
              <a:buFont typeface="Open Sans SemiBold"/>
              <a:buNone/>
              <a:defRPr b="0" i="0" sz="1000" u="none" cap="none" strike="noStrike">
                <a:solidFill>
                  <a:srgbClr val="0C0C0C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lvl="1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0C0C0C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0C0C0C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0C0C0C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0C0C0C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0C0C0C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0C0C0C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0C0C0C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0C0C0C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nea del tiempo 3 1 1">
  <p:cSld name="BLANK_1_1_1_3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64"/>
          <p:cNvSpPr txBox="1"/>
          <p:nvPr>
            <p:ph type="title"/>
          </p:nvPr>
        </p:nvSpPr>
        <p:spPr>
          <a:xfrm>
            <a:off x="719850" y="227025"/>
            <a:ext cx="6239700" cy="8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1125" lIns="82275" spcFirstLastPara="1" rIns="82275" wrap="square" tIns="411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C183F"/>
              </a:buClr>
              <a:buSzPts val="2700"/>
              <a:buFont typeface="Rajdhani"/>
              <a:buNone/>
              <a:defRPr b="1" i="0" sz="3000" u="none" cap="none" strike="noStrike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183F"/>
              </a:buClr>
              <a:buSzPts val="2700"/>
              <a:buFont typeface="Rajdhani"/>
              <a:buNone/>
              <a:defRPr b="1" i="0" sz="3000" u="none" cap="none" strike="noStrike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183F"/>
              </a:buClr>
              <a:buSzPts val="2700"/>
              <a:buFont typeface="Rajdhani"/>
              <a:buNone/>
              <a:defRPr b="1" i="0" sz="3000" u="none" cap="none" strike="noStrike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183F"/>
              </a:buClr>
              <a:buSzPts val="2700"/>
              <a:buFont typeface="Rajdhani"/>
              <a:buNone/>
              <a:defRPr b="1" i="0" sz="3000" u="none" cap="none" strike="noStrike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183F"/>
              </a:buClr>
              <a:buSzPts val="2700"/>
              <a:buFont typeface="Rajdhani"/>
              <a:buNone/>
              <a:defRPr b="1" i="0" sz="3000" u="none" cap="none" strike="noStrike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183F"/>
              </a:buClr>
              <a:buSzPts val="2700"/>
              <a:buFont typeface="Rajdhani"/>
              <a:buNone/>
              <a:defRPr b="1" i="0" sz="3000" u="none" cap="none" strike="noStrike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183F"/>
              </a:buClr>
              <a:buSzPts val="2700"/>
              <a:buFont typeface="Rajdhani"/>
              <a:buNone/>
              <a:defRPr b="1" i="0" sz="3000" u="none" cap="none" strike="noStrike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183F"/>
              </a:buClr>
              <a:buSzPts val="2700"/>
              <a:buFont typeface="Rajdhani"/>
              <a:buNone/>
              <a:defRPr b="1" i="0" sz="3000" u="none" cap="none" strike="noStrike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183F"/>
              </a:buClr>
              <a:buSzPts val="2700"/>
              <a:buFont typeface="Rajdhani"/>
              <a:buNone/>
              <a:defRPr b="1" i="0" sz="3000" u="none" cap="none" strike="noStrike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sp>
        <p:nvSpPr>
          <p:cNvPr id="181" name="Google Shape;181;p64"/>
          <p:cNvSpPr txBox="1"/>
          <p:nvPr>
            <p:ph idx="2" type="title"/>
          </p:nvPr>
        </p:nvSpPr>
        <p:spPr>
          <a:xfrm>
            <a:off x="7022888" y="0"/>
            <a:ext cx="21210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Open Sans"/>
              <a:buNone/>
              <a:defRPr b="1" i="1" sz="9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Open Sans"/>
              <a:buNone/>
              <a:defRPr b="1" i="1" sz="9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Open Sans"/>
              <a:buNone/>
              <a:defRPr b="1" i="1" sz="9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Open Sans"/>
              <a:buNone/>
              <a:defRPr b="1" i="1" sz="9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Open Sans"/>
              <a:buNone/>
              <a:defRPr b="1" i="1" sz="9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Open Sans"/>
              <a:buNone/>
              <a:defRPr b="1" i="1" sz="9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Open Sans"/>
              <a:buNone/>
              <a:defRPr b="1" i="1" sz="9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Open Sans"/>
              <a:buNone/>
              <a:defRPr b="1" i="1" sz="9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Open Sans"/>
              <a:buNone/>
              <a:defRPr b="1" i="1" sz="9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82" name="Google Shape;182;p64"/>
          <p:cNvSpPr txBox="1"/>
          <p:nvPr>
            <p:ph idx="1" type="body"/>
          </p:nvPr>
        </p:nvSpPr>
        <p:spPr>
          <a:xfrm>
            <a:off x="720000" y="2067850"/>
            <a:ext cx="3693600" cy="25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noAutofit/>
          </a:bodyPr>
          <a:lstStyle>
            <a:lvl1pPr indent="-3238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Open Sans"/>
              <a:buChar char="●"/>
              <a:defRPr b="0" i="0" sz="15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○"/>
              <a:defRPr b="0" i="0" sz="14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04800" lvl="2" marL="1371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Open Sans"/>
              <a:buChar char="■"/>
              <a:defRPr b="0" i="0" sz="12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85750" lvl="3" marL="1828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●"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○"/>
              <a:defRPr b="0" i="0" sz="14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04800" lvl="5" marL="2743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Open Sans"/>
              <a:buChar char="■"/>
              <a:defRPr b="0" i="0" sz="12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285750" lvl="6" marL="3200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●"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273050" lvl="7" marL="3657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00"/>
              <a:buFont typeface="Open Sans"/>
              <a:buChar char="○"/>
              <a:defRPr b="0" i="0" sz="7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266700" lvl="8" marL="4114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"/>
              <a:buFont typeface="Open Sans"/>
              <a:buChar char="■"/>
              <a:defRPr b="0" i="0" sz="6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83" name="Google Shape;183;p64"/>
          <p:cNvSpPr txBox="1"/>
          <p:nvPr>
            <p:ph idx="3" type="subTitle"/>
          </p:nvPr>
        </p:nvSpPr>
        <p:spPr>
          <a:xfrm>
            <a:off x="719849" y="1388875"/>
            <a:ext cx="36936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25" lIns="45725" spcFirstLastPara="1" rIns="45725" wrap="square" tIns="457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64"/>
          <p:cNvSpPr txBox="1"/>
          <p:nvPr>
            <p:ph idx="4" type="body"/>
          </p:nvPr>
        </p:nvSpPr>
        <p:spPr>
          <a:xfrm>
            <a:off x="4731599" y="2067850"/>
            <a:ext cx="3693600" cy="25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noAutofit/>
          </a:bodyPr>
          <a:lstStyle>
            <a:lvl1pPr indent="-3238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Open Sans"/>
              <a:buChar char="●"/>
              <a:defRPr b="0" i="0" sz="15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○"/>
              <a:defRPr b="0" i="0" sz="14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04800" lvl="2" marL="1371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Open Sans"/>
              <a:buChar char="■"/>
              <a:defRPr b="0" i="0" sz="12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85750" lvl="3" marL="1828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●"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○"/>
              <a:defRPr b="0" i="0" sz="14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04800" lvl="5" marL="2743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Open Sans"/>
              <a:buChar char="■"/>
              <a:defRPr b="0" i="0" sz="12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285750" lvl="6" marL="3200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●"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273050" lvl="7" marL="3657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00"/>
              <a:buFont typeface="Open Sans"/>
              <a:buChar char="○"/>
              <a:defRPr b="0" i="0" sz="7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266700" lvl="8" marL="4114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"/>
              <a:buFont typeface="Open Sans"/>
              <a:buChar char="■"/>
              <a:defRPr b="0" i="0" sz="6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85" name="Google Shape;185;p64"/>
          <p:cNvSpPr txBox="1"/>
          <p:nvPr>
            <p:ph idx="5" type="subTitle"/>
          </p:nvPr>
        </p:nvSpPr>
        <p:spPr>
          <a:xfrm>
            <a:off x="4731550" y="1388875"/>
            <a:ext cx="36936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25" lIns="45725" spcFirstLastPara="1" rIns="45725" wrap="square" tIns="457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nea del tiempo 3 1">
  <p:cSld name="BLANK_1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65"/>
          <p:cNvSpPr txBox="1"/>
          <p:nvPr>
            <p:ph type="title"/>
          </p:nvPr>
        </p:nvSpPr>
        <p:spPr>
          <a:xfrm>
            <a:off x="720000" y="1444950"/>
            <a:ext cx="7687200" cy="341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Open Sans"/>
              <a:buNone/>
              <a:defRPr b="0" i="0" sz="16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Open Sans"/>
              <a:buNone/>
              <a:defRPr b="0" i="0" sz="16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Open Sans"/>
              <a:buNone/>
              <a:defRPr b="0" i="0" sz="16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Open Sans"/>
              <a:buNone/>
              <a:defRPr b="0" i="0" sz="16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Open Sans"/>
              <a:buNone/>
              <a:defRPr b="0" i="0" sz="16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Open Sans"/>
              <a:buNone/>
              <a:defRPr b="0" i="0" sz="16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Open Sans"/>
              <a:buNone/>
              <a:defRPr b="0" i="0" sz="16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Open Sans"/>
              <a:buNone/>
              <a:defRPr b="0" i="0" sz="16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Open Sans"/>
              <a:buNone/>
              <a:defRPr b="0" i="0" sz="16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88" name="Google Shape;188;p65"/>
          <p:cNvSpPr txBox="1"/>
          <p:nvPr>
            <p:ph idx="2" type="title"/>
          </p:nvPr>
        </p:nvSpPr>
        <p:spPr>
          <a:xfrm>
            <a:off x="720000" y="227025"/>
            <a:ext cx="6239700" cy="8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1125" lIns="82275" spcFirstLastPara="1" rIns="82275" wrap="square" tIns="411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C183F"/>
              </a:buClr>
              <a:buSzPts val="2700"/>
              <a:buFont typeface="Rajdhani"/>
              <a:buNone/>
              <a:defRPr b="1" i="0" sz="3000" u="none" cap="none" strike="noStrike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183F"/>
              </a:buClr>
              <a:buSzPts val="2700"/>
              <a:buFont typeface="Rajdhani"/>
              <a:buNone/>
              <a:defRPr b="1" i="0" sz="3000" u="none" cap="none" strike="noStrike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183F"/>
              </a:buClr>
              <a:buSzPts val="2700"/>
              <a:buFont typeface="Rajdhani"/>
              <a:buNone/>
              <a:defRPr b="1" i="0" sz="3000" u="none" cap="none" strike="noStrike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183F"/>
              </a:buClr>
              <a:buSzPts val="2700"/>
              <a:buFont typeface="Rajdhani"/>
              <a:buNone/>
              <a:defRPr b="1" i="0" sz="3000" u="none" cap="none" strike="noStrike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183F"/>
              </a:buClr>
              <a:buSzPts val="2700"/>
              <a:buFont typeface="Rajdhani"/>
              <a:buNone/>
              <a:defRPr b="1" i="0" sz="3000" u="none" cap="none" strike="noStrike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183F"/>
              </a:buClr>
              <a:buSzPts val="2700"/>
              <a:buFont typeface="Rajdhani"/>
              <a:buNone/>
              <a:defRPr b="1" i="0" sz="3000" u="none" cap="none" strike="noStrike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183F"/>
              </a:buClr>
              <a:buSzPts val="2700"/>
              <a:buFont typeface="Rajdhani"/>
              <a:buNone/>
              <a:defRPr b="1" i="0" sz="3000" u="none" cap="none" strike="noStrike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183F"/>
              </a:buClr>
              <a:buSzPts val="2700"/>
              <a:buFont typeface="Rajdhani"/>
              <a:buNone/>
              <a:defRPr b="1" i="0" sz="3000" u="none" cap="none" strike="noStrike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183F"/>
              </a:buClr>
              <a:buSzPts val="2700"/>
              <a:buFont typeface="Rajdhani"/>
              <a:buNone/>
              <a:defRPr b="1" i="0" sz="3000" u="none" cap="none" strike="noStrike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sp>
        <p:nvSpPr>
          <p:cNvPr id="189" name="Google Shape;189;p65"/>
          <p:cNvSpPr txBox="1"/>
          <p:nvPr>
            <p:ph idx="3" type="title"/>
          </p:nvPr>
        </p:nvSpPr>
        <p:spPr>
          <a:xfrm>
            <a:off x="7022888" y="0"/>
            <a:ext cx="21210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Open Sans"/>
              <a:buNone/>
              <a:defRPr b="1" i="1" sz="9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Open Sans"/>
              <a:buNone/>
              <a:defRPr b="1" i="1" sz="9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Open Sans"/>
              <a:buNone/>
              <a:defRPr b="1" i="1" sz="9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Open Sans"/>
              <a:buNone/>
              <a:defRPr b="1" i="1" sz="9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Open Sans"/>
              <a:buNone/>
              <a:defRPr b="1" i="1" sz="9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Open Sans"/>
              <a:buNone/>
              <a:defRPr b="1" i="1" sz="9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Open Sans"/>
              <a:buNone/>
              <a:defRPr b="1" i="1" sz="9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Open Sans"/>
              <a:buNone/>
              <a:defRPr b="1" i="1" sz="9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Open Sans"/>
              <a:buNone/>
              <a:defRPr b="1" i="1" sz="9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 3">
  <p:cSld name="CUSTOM_4_1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5;p16"/>
          <p:cNvPicPr preferRelativeResize="0"/>
          <p:nvPr/>
        </p:nvPicPr>
        <p:blipFill rotWithShape="1">
          <a:blip r:embed="rId2">
            <a:alphaModFix/>
          </a:blip>
          <a:srcRect b="-10918" l="50" r="-48" t="-19237"/>
          <a:stretch/>
        </p:blipFill>
        <p:spPr>
          <a:xfrm>
            <a:off x="-21437" y="4679282"/>
            <a:ext cx="9186872" cy="5424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1" cy="959923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16"/>
          <p:cNvSpPr txBox="1"/>
          <p:nvPr>
            <p:ph type="title"/>
          </p:nvPr>
        </p:nvSpPr>
        <p:spPr>
          <a:xfrm>
            <a:off x="681675" y="950450"/>
            <a:ext cx="6038400" cy="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183F"/>
              </a:buClr>
              <a:buSzPts val="2500"/>
              <a:buFont typeface="Rajdhani"/>
              <a:buNone/>
              <a:defRPr b="1" i="0" sz="2500" u="none" cap="none" strike="noStrike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" name="Google Shape;18;p16"/>
          <p:cNvSpPr txBox="1"/>
          <p:nvPr>
            <p:ph idx="1" type="subTitle"/>
          </p:nvPr>
        </p:nvSpPr>
        <p:spPr>
          <a:xfrm>
            <a:off x="681675" y="1943100"/>
            <a:ext cx="3892500" cy="10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Open Sans"/>
              <a:buNone/>
              <a:defRPr b="1" i="0" sz="2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" name="Google Shape;19;p16"/>
          <p:cNvSpPr txBox="1"/>
          <p:nvPr>
            <p:ph idx="2" type="subTitle"/>
          </p:nvPr>
        </p:nvSpPr>
        <p:spPr>
          <a:xfrm>
            <a:off x="698150" y="3291950"/>
            <a:ext cx="3892500" cy="6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Open Sans"/>
              <a:buNone/>
              <a:defRPr b="0" i="0" sz="16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" name="Google Shape;20;p16"/>
          <p:cNvSpPr txBox="1"/>
          <p:nvPr/>
        </p:nvSpPr>
        <p:spPr>
          <a:xfrm>
            <a:off x="1024575" y="4863525"/>
            <a:ext cx="2187900" cy="27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s-AR" sz="9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Git: Sistemas de Controle de Versão</a:t>
            </a:r>
            <a:endParaRPr b="0" i="0" sz="9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nea del tiempo 3 2">
  <p:cSld name="BLANK_1_1_1_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66"/>
          <p:cNvSpPr/>
          <p:nvPr/>
        </p:nvSpPr>
        <p:spPr>
          <a:xfrm>
            <a:off x="332700" y="1308678"/>
            <a:ext cx="2871300" cy="458400"/>
          </a:xfrm>
          <a:prstGeom prst="chevron">
            <a:avLst>
              <a:gd fmla="val 31257" name="adj"/>
            </a:avLst>
          </a:prstGeom>
          <a:solidFill>
            <a:srgbClr val="CCCCCC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1" i="0" sz="1100" u="none" cap="none" strike="noStrike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2" name="Google Shape;192;p66"/>
          <p:cNvSpPr/>
          <p:nvPr/>
        </p:nvSpPr>
        <p:spPr>
          <a:xfrm>
            <a:off x="3146923" y="1308113"/>
            <a:ext cx="2871300" cy="458400"/>
          </a:xfrm>
          <a:prstGeom prst="chevron">
            <a:avLst>
              <a:gd fmla="val 31257" name="adj"/>
            </a:avLst>
          </a:prstGeom>
          <a:solidFill>
            <a:srgbClr val="999999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1" i="0" sz="11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3" name="Google Shape;193;p66"/>
          <p:cNvSpPr/>
          <p:nvPr/>
        </p:nvSpPr>
        <p:spPr>
          <a:xfrm>
            <a:off x="5994289" y="1308113"/>
            <a:ext cx="2871300" cy="458400"/>
          </a:xfrm>
          <a:prstGeom prst="chevron">
            <a:avLst>
              <a:gd fmla="val 31257" name="adj"/>
            </a:avLst>
          </a:prstGeom>
          <a:solidFill>
            <a:srgbClr val="666666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1" i="0" sz="11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4" name="Google Shape;194;p66"/>
          <p:cNvSpPr txBox="1"/>
          <p:nvPr>
            <p:ph type="title"/>
          </p:nvPr>
        </p:nvSpPr>
        <p:spPr>
          <a:xfrm>
            <a:off x="570150" y="1846388"/>
            <a:ext cx="23658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0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0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0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0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0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0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0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0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0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95" name="Google Shape;195;p66"/>
          <p:cNvSpPr txBox="1"/>
          <p:nvPr>
            <p:ph idx="2" type="title"/>
          </p:nvPr>
        </p:nvSpPr>
        <p:spPr>
          <a:xfrm>
            <a:off x="3402825" y="1875288"/>
            <a:ext cx="2418600" cy="10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0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0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0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0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0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0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0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0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0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96" name="Google Shape;196;p66"/>
          <p:cNvSpPr txBox="1"/>
          <p:nvPr>
            <p:ph idx="3" type="title"/>
          </p:nvPr>
        </p:nvSpPr>
        <p:spPr>
          <a:xfrm>
            <a:off x="6176938" y="1875288"/>
            <a:ext cx="2502300" cy="10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0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0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0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0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0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0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0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0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0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97" name="Google Shape;197;p66"/>
          <p:cNvSpPr txBox="1"/>
          <p:nvPr>
            <p:ph idx="4" type="title"/>
          </p:nvPr>
        </p:nvSpPr>
        <p:spPr>
          <a:xfrm>
            <a:off x="545137" y="1338788"/>
            <a:ext cx="23658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Open Sans"/>
              <a:buNone/>
              <a:defRPr b="1" i="0" sz="11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Open Sans"/>
              <a:buNone/>
              <a:defRPr b="1" i="0" sz="11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Open Sans"/>
              <a:buNone/>
              <a:defRPr b="1" i="0" sz="11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Open Sans"/>
              <a:buNone/>
              <a:defRPr b="1" i="0" sz="11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Open Sans"/>
              <a:buNone/>
              <a:defRPr b="1" i="0" sz="11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Open Sans"/>
              <a:buNone/>
              <a:defRPr b="1" i="0" sz="11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Open Sans"/>
              <a:buNone/>
              <a:defRPr b="1" i="0" sz="11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Open Sans"/>
              <a:buNone/>
              <a:defRPr b="1" i="0" sz="11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Open Sans"/>
              <a:buNone/>
              <a:defRPr b="1" i="0" sz="11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descr="123" id="198" name="Google Shape;198;p66" title="12"/>
          <p:cNvSpPr txBox="1"/>
          <p:nvPr>
            <p:ph idx="5" type="title"/>
          </p:nvPr>
        </p:nvSpPr>
        <p:spPr>
          <a:xfrm>
            <a:off x="3402825" y="1352013"/>
            <a:ext cx="23658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  <a:defRPr b="1" i="0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  <a:defRPr b="1" i="0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  <a:defRPr b="1" i="0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  <a:defRPr b="1" i="0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  <a:defRPr b="1" i="0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  <a:defRPr b="1" i="0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  <a:defRPr b="1" i="0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  <a:defRPr b="1" i="0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  <a:defRPr b="1" i="0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descr="123" id="199" name="Google Shape;199;p66" title="12"/>
          <p:cNvSpPr txBox="1"/>
          <p:nvPr>
            <p:ph idx="6" type="title"/>
          </p:nvPr>
        </p:nvSpPr>
        <p:spPr>
          <a:xfrm>
            <a:off x="6212700" y="1352013"/>
            <a:ext cx="23658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  <a:defRPr b="1" i="0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  <a:defRPr b="1" i="0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  <a:defRPr b="1" i="0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  <a:defRPr b="1" i="0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  <a:defRPr b="1" i="0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  <a:defRPr b="1" i="0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  <a:defRPr b="1" i="0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  <a:defRPr b="1" i="0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  <a:defRPr b="1" i="0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00" name="Google Shape;200;p66"/>
          <p:cNvSpPr txBox="1"/>
          <p:nvPr>
            <p:ph idx="7" type="title"/>
          </p:nvPr>
        </p:nvSpPr>
        <p:spPr>
          <a:xfrm>
            <a:off x="256500" y="227025"/>
            <a:ext cx="6703200" cy="8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1125" lIns="82275" spcFirstLastPara="1" rIns="82275" wrap="square" tIns="411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C183F"/>
              </a:buClr>
              <a:buSzPts val="2700"/>
              <a:buFont typeface="Rajdhani"/>
              <a:buNone/>
              <a:defRPr b="1" i="0" sz="3000" u="none" cap="none" strike="noStrike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27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27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27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27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27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27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27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27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sp>
        <p:nvSpPr>
          <p:cNvPr id="201" name="Google Shape;201;p66"/>
          <p:cNvSpPr/>
          <p:nvPr/>
        </p:nvSpPr>
        <p:spPr>
          <a:xfrm>
            <a:off x="332700" y="3108913"/>
            <a:ext cx="4039500" cy="458400"/>
          </a:xfrm>
          <a:prstGeom prst="chevron">
            <a:avLst>
              <a:gd fmla="val 31257" name="adj"/>
            </a:avLst>
          </a:prstGeom>
          <a:solidFill>
            <a:srgbClr val="33383C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1" i="0" sz="11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2" name="Google Shape;202;p66"/>
          <p:cNvSpPr txBox="1"/>
          <p:nvPr>
            <p:ph idx="8" type="title"/>
          </p:nvPr>
        </p:nvSpPr>
        <p:spPr>
          <a:xfrm>
            <a:off x="545138" y="3676088"/>
            <a:ext cx="3630900" cy="99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0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0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0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0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0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0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0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0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0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descr="123" id="203" name="Google Shape;203;p66" title="12"/>
          <p:cNvSpPr txBox="1"/>
          <p:nvPr>
            <p:ph idx="9" type="title"/>
          </p:nvPr>
        </p:nvSpPr>
        <p:spPr>
          <a:xfrm>
            <a:off x="801087" y="3152813"/>
            <a:ext cx="33747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  <a:defRPr b="1" i="0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  <a:defRPr b="1" i="0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  <a:defRPr b="1" i="0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  <a:defRPr b="1" i="0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  <a:defRPr b="1" i="0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  <a:defRPr b="1" i="0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  <a:defRPr b="1" i="0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  <a:defRPr b="1" i="0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  <a:defRPr b="1" i="0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04" name="Google Shape;204;p66"/>
          <p:cNvSpPr/>
          <p:nvPr/>
        </p:nvSpPr>
        <p:spPr>
          <a:xfrm>
            <a:off x="4372350" y="3108913"/>
            <a:ext cx="4493400" cy="458400"/>
          </a:xfrm>
          <a:prstGeom prst="chevron">
            <a:avLst>
              <a:gd fmla="val 31257" name="adj"/>
            </a:avLst>
          </a:prstGeom>
          <a:solidFill>
            <a:srgbClr val="33383C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1" i="0" sz="11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5" name="Google Shape;205;p66"/>
          <p:cNvSpPr txBox="1"/>
          <p:nvPr>
            <p:ph idx="13" type="title"/>
          </p:nvPr>
        </p:nvSpPr>
        <p:spPr>
          <a:xfrm>
            <a:off x="4447075" y="3676088"/>
            <a:ext cx="4227300" cy="99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0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0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0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0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0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0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0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0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0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descr="123" id="206" name="Google Shape;206;p66" title="12"/>
          <p:cNvSpPr txBox="1"/>
          <p:nvPr>
            <p:ph idx="14" type="title"/>
          </p:nvPr>
        </p:nvSpPr>
        <p:spPr>
          <a:xfrm>
            <a:off x="4593900" y="3138763"/>
            <a:ext cx="40395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  <a:defRPr b="1" i="0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  <a:defRPr b="1" i="0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  <a:defRPr b="1" i="0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  <a:defRPr b="1" i="0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  <a:defRPr b="1" i="0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  <a:defRPr b="1" i="0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  <a:defRPr b="1" i="0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  <a:defRPr b="1" i="0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  <a:defRPr b="1" i="0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nea del tiempo 3 2 1">
  <p:cSld name="BLANK_1_1_1_4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67"/>
          <p:cNvSpPr/>
          <p:nvPr/>
        </p:nvSpPr>
        <p:spPr>
          <a:xfrm>
            <a:off x="0" y="0"/>
            <a:ext cx="9144000" cy="25542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67"/>
          <p:cNvSpPr/>
          <p:nvPr/>
        </p:nvSpPr>
        <p:spPr>
          <a:xfrm>
            <a:off x="3425519" y="2641748"/>
            <a:ext cx="863700" cy="863700"/>
          </a:xfrm>
          <a:prstGeom prst="ellipse">
            <a:avLst/>
          </a:prstGeom>
          <a:noFill/>
          <a:ln cap="flat" cmpd="sng" w="12700">
            <a:solidFill>
              <a:srgbClr val="EC0A3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" name="Google Shape;210;p67"/>
          <p:cNvSpPr/>
          <p:nvPr/>
        </p:nvSpPr>
        <p:spPr>
          <a:xfrm>
            <a:off x="4815147" y="2641748"/>
            <a:ext cx="863700" cy="863700"/>
          </a:xfrm>
          <a:prstGeom prst="ellipse">
            <a:avLst/>
          </a:prstGeom>
          <a:noFill/>
          <a:ln cap="flat" cmpd="sng" w="12700">
            <a:solidFill>
              <a:srgbClr val="EC0A3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Google Shape;211;p67"/>
          <p:cNvSpPr/>
          <p:nvPr/>
        </p:nvSpPr>
        <p:spPr>
          <a:xfrm>
            <a:off x="6319075" y="2641748"/>
            <a:ext cx="863700" cy="863700"/>
          </a:xfrm>
          <a:prstGeom prst="ellipse">
            <a:avLst/>
          </a:prstGeom>
          <a:noFill/>
          <a:ln cap="flat" cmpd="sng" w="12700">
            <a:solidFill>
              <a:srgbClr val="EC0A3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Google Shape;212;p67"/>
          <p:cNvSpPr/>
          <p:nvPr/>
        </p:nvSpPr>
        <p:spPr>
          <a:xfrm>
            <a:off x="7632503" y="2647388"/>
            <a:ext cx="863700" cy="863700"/>
          </a:xfrm>
          <a:prstGeom prst="ellipse">
            <a:avLst/>
          </a:prstGeom>
          <a:noFill/>
          <a:ln cap="flat" cmpd="sng" w="12700">
            <a:solidFill>
              <a:srgbClr val="EC0A3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p67"/>
          <p:cNvSpPr txBox="1"/>
          <p:nvPr>
            <p:ph type="title"/>
          </p:nvPr>
        </p:nvSpPr>
        <p:spPr>
          <a:xfrm>
            <a:off x="4192975" y="579200"/>
            <a:ext cx="44790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sp>
        <p:nvSpPr>
          <p:cNvPr id="214" name="Google Shape;214;p67"/>
          <p:cNvSpPr txBox="1"/>
          <p:nvPr>
            <p:ph idx="1" type="subTitle"/>
          </p:nvPr>
        </p:nvSpPr>
        <p:spPr>
          <a:xfrm>
            <a:off x="4192975" y="1647800"/>
            <a:ext cx="4399200" cy="7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5" name="Google Shape;215;p67"/>
          <p:cNvSpPr/>
          <p:nvPr/>
        </p:nvSpPr>
        <p:spPr>
          <a:xfrm>
            <a:off x="643044" y="2647398"/>
            <a:ext cx="863700" cy="863700"/>
          </a:xfrm>
          <a:prstGeom prst="ellipse">
            <a:avLst/>
          </a:prstGeom>
          <a:noFill/>
          <a:ln cap="flat" cmpd="sng" w="12700">
            <a:solidFill>
              <a:srgbClr val="EC0A3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67"/>
          <p:cNvSpPr/>
          <p:nvPr/>
        </p:nvSpPr>
        <p:spPr>
          <a:xfrm>
            <a:off x="2032672" y="2647398"/>
            <a:ext cx="863700" cy="863700"/>
          </a:xfrm>
          <a:prstGeom prst="ellipse">
            <a:avLst/>
          </a:prstGeom>
          <a:noFill/>
          <a:ln cap="flat" cmpd="sng" w="12700">
            <a:solidFill>
              <a:srgbClr val="EC0A3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7" name="Google Shape;217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6900" y="428650"/>
            <a:ext cx="3655200" cy="1863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67"/>
          <p:cNvSpPr txBox="1"/>
          <p:nvPr>
            <p:ph idx="2" type="title"/>
          </p:nvPr>
        </p:nvSpPr>
        <p:spPr>
          <a:xfrm>
            <a:off x="465525" y="4208188"/>
            <a:ext cx="1302900" cy="5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0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0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0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0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0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0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0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0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0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19" name="Google Shape;219;p67"/>
          <p:cNvSpPr txBox="1"/>
          <p:nvPr>
            <p:ph idx="3" type="title"/>
          </p:nvPr>
        </p:nvSpPr>
        <p:spPr>
          <a:xfrm>
            <a:off x="465525" y="3631363"/>
            <a:ext cx="1302900" cy="576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1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1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1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1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1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1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1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1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1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20" name="Google Shape;220;p67"/>
          <p:cNvSpPr txBox="1"/>
          <p:nvPr>
            <p:ph idx="4" type="title"/>
          </p:nvPr>
        </p:nvSpPr>
        <p:spPr>
          <a:xfrm>
            <a:off x="1813150" y="4219375"/>
            <a:ext cx="1302900" cy="5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0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0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0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0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0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0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0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0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0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21" name="Google Shape;221;p67"/>
          <p:cNvSpPr txBox="1"/>
          <p:nvPr>
            <p:ph idx="5" type="title"/>
          </p:nvPr>
        </p:nvSpPr>
        <p:spPr>
          <a:xfrm>
            <a:off x="1813150" y="3642550"/>
            <a:ext cx="1302900" cy="576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1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1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1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1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1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1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1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1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1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22" name="Google Shape;222;p67"/>
          <p:cNvSpPr txBox="1"/>
          <p:nvPr>
            <p:ph idx="6" type="title"/>
          </p:nvPr>
        </p:nvSpPr>
        <p:spPr>
          <a:xfrm>
            <a:off x="3284913" y="4208188"/>
            <a:ext cx="1302900" cy="5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0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0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0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0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0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0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0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0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0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23" name="Google Shape;223;p67"/>
          <p:cNvSpPr txBox="1"/>
          <p:nvPr>
            <p:ph idx="7" type="title"/>
          </p:nvPr>
        </p:nvSpPr>
        <p:spPr>
          <a:xfrm>
            <a:off x="3284913" y="3631363"/>
            <a:ext cx="1302900" cy="576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1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1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1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1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1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1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1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1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1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24" name="Google Shape;224;p67"/>
          <p:cNvSpPr txBox="1"/>
          <p:nvPr>
            <p:ph idx="8" type="title"/>
          </p:nvPr>
        </p:nvSpPr>
        <p:spPr>
          <a:xfrm>
            <a:off x="4632538" y="4219375"/>
            <a:ext cx="1302900" cy="5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0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0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0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0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0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0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0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0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0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25" name="Google Shape;225;p67"/>
          <p:cNvSpPr txBox="1"/>
          <p:nvPr>
            <p:ph idx="9" type="title"/>
          </p:nvPr>
        </p:nvSpPr>
        <p:spPr>
          <a:xfrm>
            <a:off x="4632538" y="3642550"/>
            <a:ext cx="1302900" cy="576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1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1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1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1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1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1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1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1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1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26" name="Google Shape;226;p67"/>
          <p:cNvSpPr txBox="1"/>
          <p:nvPr>
            <p:ph idx="13" type="title"/>
          </p:nvPr>
        </p:nvSpPr>
        <p:spPr>
          <a:xfrm>
            <a:off x="6018263" y="4208188"/>
            <a:ext cx="1302900" cy="5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0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0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0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0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0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0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0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0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0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27" name="Google Shape;227;p67"/>
          <p:cNvSpPr txBox="1"/>
          <p:nvPr>
            <p:ph idx="14" type="title"/>
          </p:nvPr>
        </p:nvSpPr>
        <p:spPr>
          <a:xfrm>
            <a:off x="6018263" y="3631363"/>
            <a:ext cx="1302900" cy="576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1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1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1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1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1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1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1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1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1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28" name="Google Shape;228;p67"/>
          <p:cNvSpPr txBox="1"/>
          <p:nvPr>
            <p:ph idx="15" type="title"/>
          </p:nvPr>
        </p:nvSpPr>
        <p:spPr>
          <a:xfrm>
            <a:off x="7365888" y="4219375"/>
            <a:ext cx="1302900" cy="5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0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0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0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0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0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0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0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0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0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29" name="Google Shape;229;p67"/>
          <p:cNvSpPr txBox="1"/>
          <p:nvPr>
            <p:ph idx="16" type="title"/>
          </p:nvPr>
        </p:nvSpPr>
        <p:spPr>
          <a:xfrm>
            <a:off x="7365888" y="3642550"/>
            <a:ext cx="1302900" cy="576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1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1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1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1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1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1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1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1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1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nea del tiempo 3 2 1 1">
  <p:cSld name="BLANK_1_1_1_4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68"/>
          <p:cNvSpPr txBox="1"/>
          <p:nvPr>
            <p:ph type="title"/>
          </p:nvPr>
        </p:nvSpPr>
        <p:spPr>
          <a:xfrm>
            <a:off x="772425" y="3960425"/>
            <a:ext cx="1302900" cy="5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None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None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None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None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None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None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None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None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None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32" name="Google Shape;232;p68"/>
          <p:cNvSpPr txBox="1"/>
          <p:nvPr>
            <p:ph idx="2" type="title"/>
          </p:nvPr>
        </p:nvSpPr>
        <p:spPr>
          <a:xfrm>
            <a:off x="772425" y="3269300"/>
            <a:ext cx="1302900" cy="576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None/>
              <a:defRPr b="1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None/>
              <a:defRPr b="1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None/>
              <a:defRPr b="1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None/>
              <a:defRPr b="1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None/>
              <a:defRPr b="1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None/>
              <a:defRPr b="1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None/>
              <a:defRPr b="1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None/>
              <a:defRPr b="1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None/>
              <a:defRPr b="1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33" name="Google Shape;233;p68"/>
          <p:cNvSpPr txBox="1"/>
          <p:nvPr>
            <p:ph idx="3" type="title"/>
          </p:nvPr>
        </p:nvSpPr>
        <p:spPr>
          <a:xfrm>
            <a:off x="2358488" y="3949238"/>
            <a:ext cx="1302900" cy="5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None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None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None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None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None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None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None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None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None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34" name="Google Shape;234;p68"/>
          <p:cNvSpPr txBox="1"/>
          <p:nvPr>
            <p:ph idx="4" type="title"/>
          </p:nvPr>
        </p:nvSpPr>
        <p:spPr>
          <a:xfrm>
            <a:off x="2358488" y="3258113"/>
            <a:ext cx="1302900" cy="576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None/>
              <a:defRPr b="1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None/>
              <a:defRPr b="1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None/>
              <a:defRPr b="1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None/>
              <a:defRPr b="1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None/>
              <a:defRPr b="1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None/>
              <a:defRPr b="1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None/>
              <a:defRPr b="1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None/>
              <a:defRPr b="1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None/>
              <a:defRPr b="1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35" name="Google Shape;235;p68"/>
          <p:cNvSpPr txBox="1"/>
          <p:nvPr>
            <p:ph idx="5" type="title"/>
          </p:nvPr>
        </p:nvSpPr>
        <p:spPr>
          <a:xfrm>
            <a:off x="3934713" y="3960425"/>
            <a:ext cx="1302900" cy="5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None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None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None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None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None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None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None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None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None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36" name="Google Shape;236;p68"/>
          <p:cNvSpPr txBox="1"/>
          <p:nvPr>
            <p:ph idx="6" type="title"/>
          </p:nvPr>
        </p:nvSpPr>
        <p:spPr>
          <a:xfrm>
            <a:off x="3934713" y="3269300"/>
            <a:ext cx="1302900" cy="576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None/>
              <a:defRPr b="1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None/>
              <a:defRPr b="1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None/>
              <a:defRPr b="1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None/>
              <a:defRPr b="1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None/>
              <a:defRPr b="1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None/>
              <a:defRPr b="1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None/>
              <a:defRPr b="1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None/>
              <a:defRPr b="1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None/>
              <a:defRPr b="1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37" name="Google Shape;237;p68"/>
          <p:cNvSpPr txBox="1"/>
          <p:nvPr>
            <p:ph idx="7" type="title"/>
          </p:nvPr>
        </p:nvSpPr>
        <p:spPr>
          <a:xfrm>
            <a:off x="5663338" y="3949238"/>
            <a:ext cx="1302900" cy="5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None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None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None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None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None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None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None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None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None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38" name="Google Shape;238;p68"/>
          <p:cNvSpPr txBox="1"/>
          <p:nvPr>
            <p:ph idx="8" type="title"/>
          </p:nvPr>
        </p:nvSpPr>
        <p:spPr>
          <a:xfrm>
            <a:off x="5663338" y="3258113"/>
            <a:ext cx="1302900" cy="576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None/>
              <a:defRPr b="1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None/>
              <a:defRPr b="1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None/>
              <a:defRPr b="1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None/>
              <a:defRPr b="1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None/>
              <a:defRPr b="1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None/>
              <a:defRPr b="1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None/>
              <a:defRPr b="1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None/>
              <a:defRPr b="1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None/>
              <a:defRPr b="1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39" name="Google Shape;239;p68"/>
          <p:cNvSpPr txBox="1"/>
          <p:nvPr>
            <p:ph idx="9" type="title"/>
          </p:nvPr>
        </p:nvSpPr>
        <p:spPr>
          <a:xfrm>
            <a:off x="7010963" y="3960425"/>
            <a:ext cx="1302900" cy="5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None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None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None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None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None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None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None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None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None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40" name="Google Shape;240;p68"/>
          <p:cNvSpPr txBox="1"/>
          <p:nvPr>
            <p:ph idx="13" type="title"/>
          </p:nvPr>
        </p:nvSpPr>
        <p:spPr>
          <a:xfrm>
            <a:off x="7010963" y="3269300"/>
            <a:ext cx="1302900" cy="576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None/>
              <a:defRPr b="1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None/>
              <a:defRPr b="1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None/>
              <a:defRPr b="1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None/>
              <a:defRPr b="1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None/>
              <a:defRPr b="1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None/>
              <a:defRPr b="1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None/>
              <a:defRPr b="1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None/>
              <a:defRPr b="1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None/>
              <a:defRPr b="1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grpSp>
        <p:nvGrpSpPr>
          <p:cNvPr id="241" name="Google Shape;241;p68"/>
          <p:cNvGrpSpPr/>
          <p:nvPr/>
        </p:nvGrpSpPr>
        <p:grpSpPr>
          <a:xfrm>
            <a:off x="2371205" y="1656670"/>
            <a:ext cx="1303540" cy="1296751"/>
            <a:chOff x="798835" y="1137541"/>
            <a:chExt cx="2476801" cy="2463901"/>
          </a:xfrm>
        </p:grpSpPr>
        <p:sp>
          <p:nvSpPr>
            <p:cNvPr id="242" name="Google Shape;242;p68"/>
            <p:cNvSpPr/>
            <p:nvPr/>
          </p:nvSpPr>
          <p:spPr>
            <a:xfrm>
              <a:off x="798836" y="1137542"/>
              <a:ext cx="2476800" cy="2463900"/>
            </a:xfrm>
            <a:prstGeom prst="rect">
              <a:avLst/>
            </a:prstGeom>
            <a:noFill/>
            <a:ln cap="flat" cmpd="sng" w="38100">
              <a:solidFill>
                <a:srgbClr val="EC0A3D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r>
                <a:t/>
              </a:r>
              <a:endParaRPr b="1" i="0" sz="6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243" name="Google Shape;243;p68"/>
            <p:cNvSpPr/>
            <p:nvPr/>
          </p:nvSpPr>
          <p:spPr>
            <a:xfrm>
              <a:off x="798835" y="1137541"/>
              <a:ext cx="2476800" cy="597600"/>
            </a:xfrm>
            <a:prstGeom prst="rect">
              <a:avLst/>
            </a:prstGeom>
            <a:solidFill>
              <a:srgbClr val="EC0A3D"/>
            </a:solidFill>
            <a:ln cap="flat" cmpd="sng" w="9525">
              <a:solidFill>
                <a:srgbClr val="EC0A3D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1" i="0" sz="7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grpSp>
        <p:nvGrpSpPr>
          <p:cNvPr id="244" name="Google Shape;244;p68"/>
          <p:cNvGrpSpPr/>
          <p:nvPr/>
        </p:nvGrpSpPr>
        <p:grpSpPr>
          <a:xfrm>
            <a:off x="3920227" y="1656670"/>
            <a:ext cx="1303540" cy="1296751"/>
            <a:chOff x="798835" y="1137541"/>
            <a:chExt cx="2476801" cy="2463901"/>
          </a:xfrm>
        </p:grpSpPr>
        <p:sp>
          <p:nvSpPr>
            <p:cNvPr id="245" name="Google Shape;245;p68"/>
            <p:cNvSpPr/>
            <p:nvPr/>
          </p:nvSpPr>
          <p:spPr>
            <a:xfrm>
              <a:off x="798836" y="1137542"/>
              <a:ext cx="2476800" cy="2463900"/>
            </a:xfrm>
            <a:prstGeom prst="rect">
              <a:avLst/>
            </a:prstGeom>
            <a:noFill/>
            <a:ln cap="flat" cmpd="sng" w="38100">
              <a:solidFill>
                <a:srgbClr val="EC0A3D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r>
                <a:t/>
              </a:r>
              <a:endParaRPr b="1" i="0" sz="6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246" name="Google Shape;246;p68"/>
            <p:cNvSpPr/>
            <p:nvPr/>
          </p:nvSpPr>
          <p:spPr>
            <a:xfrm>
              <a:off x="798835" y="1137541"/>
              <a:ext cx="2476800" cy="597600"/>
            </a:xfrm>
            <a:prstGeom prst="rect">
              <a:avLst/>
            </a:prstGeom>
            <a:solidFill>
              <a:srgbClr val="EC0A3D"/>
            </a:solidFill>
            <a:ln cap="flat" cmpd="sng" w="9525">
              <a:solidFill>
                <a:srgbClr val="EC0A3D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1" i="0" sz="7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grpSp>
        <p:nvGrpSpPr>
          <p:cNvPr id="247" name="Google Shape;247;p68"/>
          <p:cNvGrpSpPr/>
          <p:nvPr/>
        </p:nvGrpSpPr>
        <p:grpSpPr>
          <a:xfrm>
            <a:off x="822190" y="1656670"/>
            <a:ext cx="1303540" cy="1296751"/>
            <a:chOff x="798835" y="1137541"/>
            <a:chExt cx="2476801" cy="2463901"/>
          </a:xfrm>
        </p:grpSpPr>
        <p:sp>
          <p:nvSpPr>
            <p:cNvPr id="248" name="Google Shape;248;p68"/>
            <p:cNvSpPr/>
            <p:nvPr/>
          </p:nvSpPr>
          <p:spPr>
            <a:xfrm>
              <a:off x="798836" y="1137542"/>
              <a:ext cx="2476800" cy="2463900"/>
            </a:xfrm>
            <a:prstGeom prst="rect">
              <a:avLst/>
            </a:prstGeom>
            <a:noFill/>
            <a:ln cap="flat" cmpd="sng" w="38100">
              <a:solidFill>
                <a:srgbClr val="EC0A3D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r>
                <a:t/>
              </a:r>
              <a:endParaRPr b="1" i="0" sz="6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249" name="Google Shape;249;p68"/>
            <p:cNvSpPr/>
            <p:nvPr/>
          </p:nvSpPr>
          <p:spPr>
            <a:xfrm>
              <a:off x="798835" y="1137541"/>
              <a:ext cx="2476800" cy="597600"/>
            </a:xfrm>
            <a:prstGeom prst="rect">
              <a:avLst/>
            </a:prstGeom>
            <a:solidFill>
              <a:srgbClr val="EC0A3D"/>
            </a:solidFill>
            <a:ln cap="flat" cmpd="sng" w="9525">
              <a:solidFill>
                <a:srgbClr val="EC0A3D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1" i="0" sz="7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grpSp>
        <p:nvGrpSpPr>
          <p:cNvPr id="250" name="Google Shape;250;p68"/>
          <p:cNvGrpSpPr/>
          <p:nvPr/>
        </p:nvGrpSpPr>
        <p:grpSpPr>
          <a:xfrm>
            <a:off x="5469242" y="1656670"/>
            <a:ext cx="1303540" cy="1296751"/>
            <a:chOff x="798835" y="1137541"/>
            <a:chExt cx="2476801" cy="2463901"/>
          </a:xfrm>
        </p:grpSpPr>
        <p:sp>
          <p:nvSpPr>
            <p:cNvPr id="251" name="Google Shape;251;p68"/>
            <p:cNvSpPr/>
            <p:nvPr/>
          </p:nvSpPr>
          <p:spPr>
            <a:xfrm>
              <a:off x="798836" y="1137542"/>
              <a:ext cx="2476800" cy="2463900"/>
            </a:xfrm>
            <a:prstGeom prst="rect">
              <a:avLst/>
            </a:prstGeom>
            <a:noFill/>
            <a:ln cap="flat" cmpd="sng" w="38100">
              <a:solidFill>
                <a:srgbClr val="EC0A3D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r>
                <a:t/>
              </a:r>
              <a:endParaRPr b="1" i="0" sz="6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252" name="Google Shape;252;p68"/>
            <p:cNvSpPr/>
            <p:nvPr/>
          </p:nvSpPr>
          <p:spPr>
            <a:xfrm>
              <a:off x="798835" y="1137541"/>
              <a:ext cx="2476800" cy="597600"/>
            </a:xfrm>
            <a:prstGeom prst="rect">
              <a:avLst/>
            </a:prstGeom>
            <a:solidFill>
              <a:srgbClr val="EC0A3D"/>
            </a:solidFill>
            <a:ln cap="flat" cmpd="sng" w="9525">
              <a:solidFill>
                <a:srgbClr val="EC0A3D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1" i="0" sz="7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grpSp>
        <p:nvGrpSpPr>
          <p:cNvPr id="253" name="Google Shape;253;p68"/>
          <p:cNvGrpSpPr/>
          <p:nvPr/>
        </p:nvGrpSpPr>
        <p:grpSpPr>
          <a:xfrm>
            <a:off x="7018267" y="1656670"/>
            <a:ext cx="1303540" cy="1296751"/>
            <a:chOff x="798835" y="1137541"/>
            <a:chExt cx="2476801" cy="2463901"/>
          </a:xfrm>
        </p:grpSpPr>
        <p:sp>
          <p:nvSpPr>
            <p:cNvPr id="254" name="Google Shape;254;p68"/>
            <p:cNvSpPr/>
            <p:nvPr/>
          </p:nvSpPr>
          <p:spPr>
            <a:xfrm>
              <a:off x="798836" y="1137542"/>
              <a:ext cx="2476800" cy="2463900"/>
            </a:xfrm>
            <a:prstGeom prst="rect">
              <a:avLst/>
            </a:prstGeom>
            <a:noFill/>
            <a:ln cap="flat" cmpd="sng" w="38100">
              <a:solidFill>
                <a:srgbClr val="EC0A3D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r>
                <a:t/>
              </a:r>
              <a:endParaRPr b="1" i="0" sz="6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255" name="Google Shape;255;p68"/>
            <p:cNvSpPr/>
            <p:nvPr/>
          </p:nvSpPr>
          <p:spPr>
            <a:xfrm>
              <a:off x="798835" y="1137541"/>
              <a:ext cx="2476800" cy="597600"/>
            </a:xfrm>
            <a:prstGeom prst="rect">
              <a:avLst/>
            </a:prstGeom>
            <a:solidFill>
              <a:srgbClr val="EC0A3D"/>
            </a:solidFill>
            <a:ln cap="flat" cmpd="sng" w="9525">
              <a:solidFill>
                <a:srgbClr val="EC0A3D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1" i="0" sz="7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sp>
        <p:nvSpPr>
          <p:cNvPr id="256" name="Google Shape;256;p68"/>
          <p:cNvSpPr txBox="1"/>
          <p:nvPr>
            <p:ph idx="14" type="title"/>
          </p:nvPr>
        </p:nvSpPr>
        <p:spPr>
          <a:xfrm>
            <a:off x="720000" y="227025"/>
            <a:ext cx="6239700" cy="8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1125" lIns="82275" spcFirstLastPara="1" rIns="82275" wrap="square" tIns="411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C183F"/>
              </a:buClr>
              <a:buSzPts val="2700"/>
              <a:buFont typeface="Rajdhani"/>
              <a:buNone/>
              <a:defRPr b="1" i="0" sz="3000" u="none" cap="none" strike="noStrike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27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27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27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27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27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27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27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27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nea del tiempo 3 2 1 1 1">
  <p:cSld name="BLANK_1_1_1_4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69"/>
          <p:cNvPicPr preferRelativeResize="0"/>
          <p:nvPr/>
        </p:nvPicPr>
        <p:blipFill rotWithShape="1">
          <a:blip r:embed="rId3">
            <a:alphaModFix/>
          </a:blip>
          <a:srcRect b="18856" l="0" r="0" t="0"/>
          <a:stretch/>
        </p:blipFill>
        <p:spPr>
          <a:xfrm>
            <a:off x="0" y="1144511"/>
            <a:ext cx="3508401" cy="3703324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69"/>
          <p:cNvSpPr txBox="1"/>
          <p:nvPr>
            <p:ph type="title"/>
          </p:nvPr>
        </p:nvSpPr>
        <p:spPr>
          <a:xfrm>
            <a:off x="720000" y="227025"/>
            <a:ext cx="7679100" cy="63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1125" lIns="82275" spcFirstLastPara="1" rIns="82275" wrap="square" tIns="411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C183F"/>
              </a:buClr>
              <a:buSzPts val="2700"/>
              <a:buFont typeface="Rajdhani"/>
              <a:buNone/>
              <a:defRPr b="1" i="0" sz="3000" u="none" cap="none" strike="noStrike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183F"/>
              </a:buClr>
              <a:buSzPts val="2700"/>
              <a:buFont typeface="Rajdhani"/>
              <a:buNone/>
              <a:defRPr b="1" i="0" sz="3000" u="none" cap="none" strike="noStrike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183F"/>
              </a:buClr>
              <a:buSzPts val="2700"/>
              <a:buFont typeface="Rajdhani"/>
              <a:buNone/>
              <a:defRPr b="1" i="0" sz="3000" u="none" cap="none" strike="noStrike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183F"/>
              </a:buClr>
              <a:buSzPts val="2700"/>
              <a:buFont typeface="Rajdhani"/>
              <a:buNone/>
              <a:defRPr b="1" i="0" sz="3000" u="none" cap="none" strike="noStrike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183F"/>
              </a:buClr>
              <a:buSzPts val="2700"/>
              <a:buFont typeface="Rajdhani"/>
              <a:buNone/>
              <a:defRPr b="1" i="0" sz="3000" u="none" cap="none" strike="noStrike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183F"/>
              </a:buClr>
              <a:buSzPts val="2700"/>
              <a:buFont typeface="Rajdhani"/>
              <a:buNone/>
              <a:defRPr b="1" i="0" sz="3000" u="none" cap="none" strike="noStrike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183F"/>
              </a:buClr>
              <a:buSzPts val="2700"/>
              <a:buFont typeface="Rajdhani"/>
              <a:buNone/>
              <a:defRPr b="1" i="0" sz="3000" u="none" cap="none" strike="noStrike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183F"/>
              </a:buClr>
              <a:buSzPts val="2700"/>
              <a:buFont typeface="Rajdhani"/>
              <a:buNone/>
              <a:defRPr b="1" i="0" sz="3000" u="none" cap="none" strike="noStrike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183F"/>
              </a:buClr>
              <a:buSzPts val="2700"/>
              <a:buFont typeface="Rajdhani"/>
              <a:buNone/>
              <a:defRPr b="1" i="0" sz="3000" u="none" cap="none" strike="noStrike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sp>
        <p:nvSpPr>
          <p:cNvPr id="260" name="Google Shape;260;p69"/>
          <p:cNvSpPr txBox="1"/>
          <p:nvPr>
            <p:ph idx="2" type="title"/>
          </p:nvPr>
        </p:nvSpPr>
        <p:spPr>
          <a:xfrm>
            <a:off x="3895875" y="1396900"/>
            <a:ext cx="4503300" cy="639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Rajdhani"/>
              <a:buNone/>
              <a:defRPr b="1" i="0" sz="20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Rajdhani"/>
              <a:buNone/>
              <a:defRPr b="1" i="0" sz="20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Rajdhani"/>
              <a:buNone/>
              <a:defRPr b="1" i="0" sz="20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Rajdhani"/>
              <a:buNone/>
              <a:defRPr b="1" i="0" sz="20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Rajdhani"/>
              <a:buNone/>
              <a:defRPr b="1" i="0" sz="20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Rajdhani"/>
              <a:buNone/>
              <a:defRPr b="1" i="0" sz="20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Rajdhani"/>
              <a:buNone/>
              <a:defRPr b="1" i="0" sz="20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Rajdhani"/>
              <a:buNone/>
              <a:defRPr b="1" i="0" sz="20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Rajdhani"/>
              <a:buNone/>
              <a:defRPr b="1" i="0" sz="20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sp>
        <p:nvSpPr>
          <p:cNvPr id="261" name="Google Shape;261;p69"/>
          <p:cNvSpPr txBox="1"/>
          <p:nvPr>
            <p:ph idx="1" type="body"/>
          </p:nvPr>
        </p:nvSpPr>
        <p:spPr>
          <a:xfrm>
            <a:off x="3895800" y="2036200"/>
            <a:ext cx="4503300" cy="28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noAutofit/>
          </a:bodyPr>
          <a:lstStyle>
            <a:lvl1pPr indent="-3238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Open Sans"/>
              <a:buChar char="●"/>
              <a:defRPr b="0" i="0" sz="15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○"/>
              <a:defRPr b="0" i="0" sz="14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04800" lvl="2" marL="1371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Open Sans"/>
              <a:buChar char="■"/>
              <a:defRPr b="0" i="0" sz="12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85750" lvl="3" marL="1828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●"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○"/>
              <a:defRPr b="0" i="0" sz="14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04800" lvl="5" marL="2743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Open Sans"/>
              <a:buChar char="■"/>
              <a:defRPr b="0" i="0" sz="12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285750" lvl="6" marL="3200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●"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273050" lvl="7" marL="3657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00"/>
              <a:buFont typeface="Open Sans"/>
              <a:buChar char="○"/>
              <a:defRPr b="0" i="0" sz="7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266700" lvl="8" marL="4114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"/>
              <a:buFont typeface="Open Sans"/>
              <a:buChar char="■"/>
              <a:defRPr b="0" i="0" sz="6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nea del tiempo 3 2 1 1 1 1">
  <p:cSld name="BLANK_1_1_1_4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70"/>
          <p:cNvSpPr/>
          <p:nvPr/>
        </p:nvSpPr>
        <p:spPr>
          <a:xfrm>
            <a:off x="0" y="0"/>
            <a:ext cx="9144000" cy="35544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" name="Google Shape;264;p70"/>
          <p:cNvSpPr txBox="1"/>
          <p:nvPr>
            <p:ph type="title"/>
          </p:nvPr>
        </p:nvSpPr>
        <p:spPr>
          <a:xfrm>
            <a:off x="-12" y="2121275"/>
            <a:ext cx="9144000" cy="411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sp>
        <p:nvSpPr>
          <p:cNvPr id="265" name="Google Shape;265;p70"/>
          <p:cNvSpPr txBox="1"/>
          <p:nvPr>
            <p:ph idx="1" type="subTitle"/>
          </p:nvPr>
        </p:nvSpPr>
        <p:spPr>
          <a:xfrm>
            <a:off x="1081813" y="2624713"/>
            <a:ext cx="6657300" cy="7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33383C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66" name="Google Shape;266;p70"/>
          <p:cNvSpPr/>
          <p:nvPr/>
        </p:nvSpPr>
        <p:spPr>
          <a:xfrm>
            <a:off x="3646475" y="400175"/>
            <a:ext cx="1530300" cy="15303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70"/>
          <p:cNvSpPr txBox="1"/>
          <p:nvPr>
            <p:ph idx="2" type="subTitle"/>
          </p:nvPr>
        </p:nvSpPr>
        <p:spPr>
          <a:xfrm>
            <a:off x="720000" y="3807300"/>
            <a:ext cx="7679100" cy="86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33383C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úmeración">
  <p:cSld name="BLANK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71"/>
          <p:cNvSpPr txBox="1"/>
          <p:nvPr>
            <p:ph idx="12" type="sldNum"/>
          </p:nvPr>
        </p:nvSpPr>
        <p:spPr>
          <a:xfrm>
            <a:off x="8472458" y="44395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  <p:sp>
        <p:nvSpPr>
          <p:cNvPr id="270" name="Google Shape;270;p71"/>
          <p:cNvSpPr txBox="1"/>
          <p:nvPr>
            <p:ph type="title"/>
          </p:nvPr>
        </p:nvSpPr>
        <p:spPr>
          <a:xfrm>
            <a:off x="1407350" y="2059763"/>
            <a:ext cx="15471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Rajdhani"/>
              <a:buNone/>
              <a:defRPr b="1" i="0" sz="15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Rajdhani"/>
              <a:buNone/>
              <a:defRPr b="1" i="0" sz="15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Rajdhani"/>
              <a:buNone/>
              <a:defRPr b="1" i="0" sz="15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Rajdhani"/>
              <a:buNone/>
              <a:defRPr b="1" i="0" sz="15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Rajdhani"/>
              <a:buNone/>
              <a:defRPr b="1" i="0" sz="15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Rajdhani"/>
              <a:buNone/>
              <a:defRPr b="1" i="0" sz="15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Rajdhani"/>
              <a:buNone/>
              <a:defRPr b="1" i="0" sz="15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Rajdhani"/>
              <a:buNone/>
              <a:defRPr b="1" i="0" sz="15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Rajdhani"/>
              <a:buNone/>
              <a:defRPr b="1" i="0" sz="15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sp>
        <p:nvSpPr>
          <p:cNvPr id="271" name="Google Shape;271;p71"/>
          <p:cNvSpPr txBox="1"/>
          <p:nvPr>
            <p:ph idx="1" type="subTitle"/>
          </p:nvPr>
        </p:nvSpPr>
        <p:spPr>
          <a:xfrm>
            <a:off x="1407350" y="2531388"/>
            <a:ext cx="1547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EC18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EC183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EC183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EC183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EC183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EC183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EC183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EC183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EC183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72" name="Google Shape;272;p71"/>
          <p:cNvSpPr txBox="1"/>
          <p:nvPr>
            <p:ph idx="2" type="title"/>
          </p:nvPr>
        </p:nvSpPr>
        <p:spPr>
          <a:xfrm>
            <a:off x="742200" y="1946525"/>
            <a:ext cx="5487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Font typeface="Rajdhani"/>
              <a:buNone/>
              <a:defRPr b="1" i="0" sz="60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i="0" sz="18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i="0" sz="18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i="0" sz="18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i="0" sz="18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i="0" sz="18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i="0" sz="18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i="0" sz="18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i="0" sz="18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cxnSp>
        <p:nvCxnSpPr>
          <p:cNvPr id="273" name="Google Shape;273;p71"/>
          <p:cNvCxnSpPr/>
          <p:nvPr/>
        </p:nvCxnSpPr>
        <p:spPr>
          <a:xfrm rot="10800000">
            <a:off x="1349125" y="1830425"/>
            <a:ext cx="0" cy="1209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4" name="Google Shape;274;p71"/>
          <p:cNvSpPr txBox="1"/>
          <p:nvPr>
            <p:ph idx="3" type="title"/>
          </p:nvPr>
        </p:nvSpPr>
        <p:spPr>
          <a:xfrm>
            <a:off x="3986225" y="2059763"/>
            <a:ext cx="15471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Rajdhani"/>
              <a:buNone/>
              <a:defRPr b="1" i="0" sz="15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Rajdhani"/>
              <a:buNone/>
              <a:defRPr b="1" i="0" sz="15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Rajdhani"/>
              <a:buNone/>
              <a:defRPr b="1" i="0" sz="15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Rajdhani"/>
              <a:buNone/>
              <a:defRPr b="1" i="0" sz="15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Rajdhani"/>
              <a:buNone/>
              <a:defRPr b="1" i="0" sz="15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Rajdhani"/>
              <a:buNone/>
              <a:defRPr b="1" i="0" sz="15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Rajdhani"/>
              <a:buNone/>
              <a:defRPr b="1" i="0" sz="15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Rajdhani"/>
              <a:buNone/>
              <a:defRPr b="1" i="0" sz="15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Rajdhani"/>
              <a:buNone/>
              <a:defRPr b="1" i="0" sz="15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sp>
        <p:nvSpPr>
          <p:cNvPr id="275" name="Google Shape;275;p71"/>
          <p:cNvSpPr txBox="1"/>
          <p:nvPr>
            <p:ph idx="4" type="subTitle"/>
          </p:nvPr>
        </p:nvSpPr>
        <p:spPr>
          <a:xfrm>
            <a:off x="3986225" y="2531388"/>
            <a:ext cx="1547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EC18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EC183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EC183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EC183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EC183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EC183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EC183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EC183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EC183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76" name="Google Shape;276;p71"/>
          <p:cNvSpPr txBox="1"/>
          <p:nvPr>
            <p:ph idx="5" type="title"/>
          </p:nvPr>
        </p:nvSpPr>
        <p:spPr>
          <a:xfrm>
            <a:off x="3321075" y="1946525"/>
            <a:ext cx="5487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Font typeface="Rajdhani"/>
              <a:buNone/>
              <a:defRPr b="1" i="0" sz="60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i="0" sz="18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i="0" sz="18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i="0" sz="18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i="0" sz="18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i="0" sz="18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i="0" sz="18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i="0" sz="18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i="0" sz="18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cxnSp>
        <p:nvCxnSpPr>
          <p:cNvPr id="277" name="Google Shape;277;p71"/>
          <p:cNvCxnSpPr/>
          <p:nvPr/>
        </p:nvCxnSpPr>
        <p:spPr>
          <a:xfrm rot="10800000">
            <a:off x="3928000" y="1830425"/>
            <a:ext cx="0" cy="1209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8" name="Google Shape;278;p71"/>
          <p:cNvSpPr txBox="1"/>
          <p:nvPr>
            <p:ph idx="6" type="title"/>
          </p:nvPr>
        </p:nvSpPr>
        <p:spPr>
          <a:xfrm>
            <a:off x="6666750" y="2059763"/>
            <a:ext cx="15471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Rajdhani"/>
              <a:buNone/>
              <a:defRPr b="1" i="0" sz="15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Rajdhani"/>
              <a:buNone/>
              <a:defRPr b="1" i="0" sz="15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Rajdhani"/>
              <a:buNone/>
              <a:defRPr b="1" i="0" sz="15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Rajdhani"/>
              <a:buNone/>
              <a:defRPr b="1" i="0" sz="15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Rajdhani"/>
              <a:buNone/>
              <a:defRPr b="1" i="0" sz="15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Rajdhani"/>
              <a:buNone/>
              <a:defRPr b="1" i="0" sz="15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Rajdhani"/>
              <a:buNone/>
              <a:defRPr b="1" i="0" sz="15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Rajdhani"/>
              <a:buNone/>
              <a:defRPr b="1" i="0" sz="15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Rajdhani"/>
              <a:buNone/>
              <a:defRPr b="1" i="0" sz="15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sp>
        <p:nvSpPr>
          <p:cNvPr id="279" name="Google Shape;279;p71"/>
          <p:cNvSpPr txBox="1"/>
          <p:nvPr>
            <p:ph idx="7" type="subTitle"/>
          </p:nvPr>
        </p:nvSpPr>
        <p:spPr>
          <a:xfrm>
            <a:off x="6666750" y="2531388"/>
            <a:ext cx="1547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EC18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EC183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EC183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EC183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EC183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EC183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EC183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EC183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EC183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80" name="Google Shape;280;p71"/>
          <p:cNvSpPr txBox="1"/>
          <p:nvPr>
            <p:ph idx="8" type="title"/>
          </p:nvPr>
        </p:nvSpPr>
        <p:spPr>
          <a:xfrm>
            <a:off x="6001600" y="1946525"/>
            <a:ext cx="5487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Font typeface="Rajdhani"/>
              <a:buNone/>
              <a:defRPr b="1" i="0" sz="60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i="0" sz="18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i="0" sz="18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i="0" sz="18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i="0" sz="18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i="0" sz="18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i="0" sz="18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i="0" sz="18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i="0" sz="18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cxnSp>
        <p:nvCxnSpPr>
          <p:cNvPr id="281" name="Google Shape;281;p71"/>
          <p:cNvCxnSpPr/>
          <p:nvPr/>
        </p:nvCxnSpPr>
        <p:spPr>
          <a:xfrm rot="10800000">
            <a:off x="6608525" y="1830425"/>
            <a:ext cx="0" cy="1209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82" name="Google Shape;282;p71"/>
          <p:cNvSpPr txBox="1"/>
          <p:nvPr>
            <p:ph idx="9" type="title"/>
          </p:nvPr>
        </p:nvSpPr>
        <p:spPr>
          <a:xfrm>
            <a:off x="1407350" y="3421788"/>
            <a:ext cx="15471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Rajdhani"/>
              <a:buNone/>
              <a:defRPr b="1" i="0" sz="15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Rajdhani"/>
              <a:buNone/>
              <a:defRPr b="1" i="0" sz="15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Rajdhani"/>
              <a:buNone/>
              <a:defRPr b="1" i="0" sz="15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Rajdhani"/>
              <a:buNone/>
              <a:defRPr b="1" i="0" sz="15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Rajdhani"/>
              <a:buNone/>
              <a:defRPr b="1" i="0" sz="15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Rajdhani"/>
              <a:buNone/>
              <a:defRPr b="1" i="0" sz="15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Rajdhani"/>
              <a:buNone/>
              <a:defRPr b="1" i="0" sz="15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Rajdhani"/>
              <a:buNone/>
              <a:defRPr b="1" i="0" sz="15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Rajdhani"/>
              <a:buNone/>
              <a:defRPr b="1" i="0" sz="15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sp>
        <p:nvSpPr>
          <p:cNvPr id="283" name="Google Shape;283;p71"/>
          <p:cNvSpPr txBox="1"/>
          <p:nvPr>
            <p:ph idx="13" type="subTitle"/>
          </p:nvPr>
        </p:nvSpPr>
        <p:spPr>
          <a:xfrm>
            <a:off x="1407350" y="3893413"/>
            <a:ext cx="1547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EC18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EC183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EC183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EC183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EC183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EC183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EC183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EC183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EC183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84" name="Google Shape;284;p71"/>
          <p:cNvSpPr txBox="1"/>
          <p:nvPr>
            <p:ph idx="14" type="title"/>
          </p:nvPr>
        </p:nvSpPr>
        <p:spPr>
          <a:xfrm>
            <a:off x="742200" y="3308550"/>
            <a:ext cx="5487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Font typeface="Rajdhani"/>
              <a:buNone/>
              <a:defRPr b="1" i="0" sz="60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i="0" sz="18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i="0" sz="18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i="0" sz="18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i="0" sz="18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i="0" sz="18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i="0" sz="18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i="0" sz="18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i="0" sz="18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cxnSp>
        <p:nvCxnSpPr>
          <p:cNvPr id="285" name="Google Shape;285;p71"/>
          <p:cNvCxnSpPr/>
          <p:nvPr/>
        </p:nvCxnSpPr>
        <p:spPr>
          <a:xfrm rot="10800000">
            <a:off x="1349125" y="3192450"/>
            <a:ext cx="0" cy="1209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86" name="Google Shape;286;p71"/>
          <p:cNvSpPr txBox="1"/>
          <p:nvPr>
            <p:ph idx="15" type="title"/>
          </p:nvPr>
        </p:nvSpPr>
        <p:spPr>
          <a:xfrm>
            <a:off x="3986225" y="3421788"/>
            <a:ext cx="15471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Rajdhani"/>
              <a:buNone/>
              <a:defRPr b="1" i="0" sz="15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Rajdhani"/>
              <a:buNone/>
              <a:defRPr b="1" i="0" sz="15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Rajdhani"/>
              <a:buNone/>
              <a:defRPr b="1" i="0" sz="15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Rajdhani"/>
              <a:buNone/>
              <a:defRPr b="1" i="0" sz="15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Rajdhani"/>
              <a:buNone/>
              <a:defRPr b="1" i="0" sz="15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Rajdhani"/>
              <a:buNone/>
              <a:defRPr b="1" i="0" sz="15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Rajdhani"/>
              <a:buNone/>
              <a:defRPr b="1" i="0" sz="15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Rajdhani"/>
              <a:buNone/>
              <a:defRPr b="1" i="0" sz="15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Rajdhani"/>
              <a:buNone/>
              <a:defRPr b="1" i="0" sz="15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sp>
        <p:nvSpPr>
          <p:cNvPr id="287" name="Google Shape;287;p71"/>
          <p:cNvSpPr txBox="1"/>
          <p:nvPr>
            <p:ph idx="16" type="subTitle"/>
          </p:nvPr>
        </p:nvSpPr>
        <p:spPr>
          <a:xfrm>
            <a:off x="3986225" y="3893413"/>
            <a:ext cx="1547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EC18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EC183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EC183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EC183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EC183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EC183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EC183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EC183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EC183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88" name="Google Shape;288;p71"/>
          <p:cNvSpPr txBox="1"/>
          <p:nvPr>
            <p:ph idx="17" type="title"/>
          </p:nvPr>
        </p:nvSpPr>
        <p:spPr>
          <a:xfrm>
            <a:off x="3321075" y="3308550"/>
            <a:ext cx="5487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Font typeface="Rajdhani"/>
              <a:buNone/>
              <a:defRPr b="1" i="0" sz="60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i="0" sz="18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i="0" sz="18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i="0" sz="18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i="0" sz="18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i="0" sz="18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i="0" sz="18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i="0" sz="18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i="0" sz="18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cxnSp>
        <p:nvCxnSpPr>
          <p:cNvPr id="289" name="Google Shape;289;p71"/>
          <p:cNvCxnSpPr/>
          <p:nvPr/>
        </p:nvCxnSpPr>
        <p:spPr>
          <a:xfrm rot="10800000">
            <a:off x="3928000" y="3192450"/>
            <a:ext cx="0" cy="1209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90" name="Google Shape;290;p71"/>
          <p:cNvSpPr txBox="1"/>
          <p:nvPr>
            <p:ph idx="18" type="title"/>
          </p:nvPr>
        </p:nvSpPr>
        <p:spPr>
          <a:xfrm>
            <a:off x="6666750" y="3421788"/>
            <a:ext cx="15471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Rajdhani"/>
              <a:buNone/>
              <a:defRPr b="1" i="0" sz="15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Rajdhani"/>
              <a:buNone/>
              <a:defRPr b="1" i="0" sz="15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Rajdhani"/>
              <a:buNone/>
              <a:defRPr b="1" i="0" sz="15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Rajdhani"/>
              <a:buNone/>
              <a:defRPr b="1" i="0" sz="15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Rajdhani"/>
              <a:buNone/>
              <a:defRPr b="1" i="0" sz="15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Rajdhani"/>
              <a:buNone/>
              <a:defRPr b="1" i="0" sz="15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Rajdhani"/>
              <a:buNone/>
              <a:defRPr b="1" i="0" sz="15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Rajdhani"/>
              <a:buNone/>
              <a:defRPr b="1" i="0" sz="15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Rajdhani"/>
              <a:buNone/>
              <a:defRPr b="1" i="0" sz="15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sp>
        <p:nvSpPr>
          <p:cNvPr id="291" name="Google Shape;291;p71"/>
          <p:cNvSpPr txBox="1"/>
          <p:nvPr>
            <p:ph idx="19" type="subTitle"/>
          </p:nvPr>
        </p:nvSpPr>
        <p:spPr>
          <a:xfrm>
            <a:off x="6666750" y="3893413"/>
            <a:ext cx="1547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EC18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EC183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EC183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EC183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EC183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EC183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EC183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EC183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EC183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92" name="Google Shape;292;p71"/>
          <p:cNvSpPr txBox="1"/>
          <p:nvPr>
            <p:ph idx="20" type="title"/>
          </p:nvPr>
        </p:nvSpPr>
        <p:spPr>
          <a:xfrm>
            <a:off x="6001600" y="3308550"/>
            <a:ext cx="5487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Font typeface="Rajdhani"/>
              <a:buNone/>
              <a:defRPr b="1" i="0" sz="60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i="0" sz="18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i="0" sz="18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i="0" sz="18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i="0" sz="18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i="0" sz="18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i="0" sz="18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i="0" sz="18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i="0" sz="18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cxnSp>
        <p:nvCxnSpPr>
          <p:cNvPr id="293" name="Google Shape;293;p71"/>
          <p:cNvCxnSpPr/>
          <p:nvPr/>
        </p:nvCxnSpPr>
        <p:spPr>
          <a:xfrm rot="10800000">
            <a:off x="6608525" y="3192450"/>
            <a:ext cx="0" cy="1209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94" name="Google Shape;294;p71"/>
          <p:cNvSpPr txBox="1"/>
          <p:nvPr>
            <p:ph idx="21" type="title"/>
          </p:nvPr>
        </p:nvSpPr>
        <p:spPr>
          <a:xfrm>
            <a:off x="7022888" y="0"/>
            <a:ext cx="21210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Open Sans"/>
              <a:buNone/>
              <a:defRPr b="1" i="1" sz="9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Open Sans"/>
              <a:buNone/>
              <a:defRPr b="1" i="1" sz="9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Open Sans"/>
              <a:buNone/>
              <a:defRPr b="1" i="1" sz="9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Open Sans"/>
              <a:buNone/>
              <a:defRPr b="1" i="1" sz="9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Open Sans"/>
              <a:buNone/>
              <a:defRPr b="1" i="1" sz="9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Open Sans"/>
              <a:buNone/>
              <a:defRPr b="1" i="1" sz="9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Open Sans"/>
              <a:buNone/>
              <a:defRPr b="1" i="1" sz="9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Open Sans"/>
              <a:buNone/>
              <a:defRPr b="1" i="1" sz="9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Open Sans"/>
              <a:buNone/>
              <a:defRPr b="1" i="1" sz="9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95" name="Google Shape;295;p71"/>
          <p:cNvSpPr txBox="1"/>
          <p:nvPr>
            <p:ph idx="22" type="title"/>
          </p:nvPr>
        </p:nvSpPr>
        <p:spPr>
          <a:xfrm>
            <a:off x="475575" y="268400"/>
            <a:ext cx="6239700" cy="8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1125" lIns="82275" spcFirstLastPara="1" rIns="82275" wrap="square" tIns="411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27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27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27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27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27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27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27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27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27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nea del tiempo 3 2 1 1 1 1 1">
  <p:cSld name="BLANK_1_1_1_4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72"/>
          <p:cNvSpPr txBox="1"/>
          <p:nvPr>
            <p:ph type="title"/>
          </p:nvPr>
        </p:nvSpPr>
        <p:spPr>
          <a:xfrm>
            <a:off x="720000" y="922675"/>
            <a:ext cx="7679100" cy="217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1125" lIns="82275" spcFirstLastPara="1" rIns="82275" wrap="square" tIns="4112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C183F"/>
              </a:buClr>
              <a:buSzPts val="4800"/>
              <a:buFont typeface="Rajdhani"/>
              <a:buNone/>
              <a:defRPr b="1" i="0" sz="4800" u="none" cap="none" strike="noStrike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183F"/>
              </a:buClr>
              <a:buSzPts val="2700"/>
              <a:buFont typeface="Rajdhani"/>
              <a:buNone/>
              <a:defRPr b="1" i="0" sz="3000" u="none" cap="none" strike="noStrike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183F"/>
              </a:buClr>
              <a:buSzPts val="2700"/>
              <a:buFont typeface="Rajdhani"/>
              <a:buNone/>
              <a:defRPr b="1" i="0" sz="3000" u="none" cap="none" strike="noStrike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183F"/>
              </a:buClr>
              <a:buSzPts val="2700"/>
              <a:buFont typeface="Rajdhani"/>
              <a:buNone/>
              <a:defRPr b="1" i="0" sz="3000" u="none" cap="none" strike="noStrike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183F"/>
              </a:buClr>
              <a:buSzPts val="2700"/>
              <a:buFont typeface="Rajdhani"/>
              <a:buNone/>
              <a:defRPr b="1" i="0" sz="3000" u="none" cap="none" strike="noStrike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183F"/>
              </a:buClr>
              <a:buSzPts val="2700"/>
              <a:buFont typeface="Rajdhani"/>
              <a:buNone/>
              <a:defRPr b="1" i="0" sz="3000" u="none" cap="none" strike="noStrike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183F"/>
              </a:buClr>
              <a:buSzPts val="2700"/>
              <a:buFont typeface="Rajdhani"/>
              <a:buNone/>
              <a:defRPr b="1" i="0" sz="3000" u="none" cap="none" strike="noStrike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183F"/>
              </a:buClr>
              <a:buSzPts val="2700"/>
              <a:buFont typeface="Rajdhani"/>
              <a:buNone/>
              <a:defRPr b="1" i="0" sz="3000" u="none" cap="none" strike="noStrike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183F"/>
              </a:buClr>
              <a:buSzPts val="2700"/>
              <a:buFont typeface="Rajdhani"/>
              <a:buNone/>
              <a:defRPr b="1" i="0" sz="3000" u="none" cap="none" strike="noStrike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sp>
        <p:nvSpPr>
          <p:cNvPr id="298" name="Google Shape;298;p72"/>
          <p:cNvSpPr txBox="1"/>
          <p:nvPr>
            <p:ph idx="2" type="title"/>
          </p:nvPr>
        </p:nvSpPr>
        <p:spPr>
          <a:xfrm>
            <a:off x="720000" y="3261525"/>
            <a:ext cx="7679100" cy="71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300"/>
              <a:buFont typeface="Open Sans Light"/>
              <a:buNone/>
              <a:defRPr b="0" i="0" sz="2300" u="none" cap="none" strike="noStrike">
                <a:solidFill>
                  <a:srgbClr val="43434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300"/>
              <a:buFont typeface="Open Sans Light"/>
              <a:buNone/>
              <a:defRPr b="0" i="0" sz="2300" u="none" cap="none" strike="noStrike">
                <a:solidFill>
                  <a:srgbClr val="43434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300"/>
              <a:buFont typeface="Open Sans Light"/>
              <a:buNone/>
              <a:defRPr b="0" i="0" sz="2300" u="none" cap="none" strike="noStrike">
                <a:solidFill>
                  <a:srgbClr val="43434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300"/>
              <a:buFont typeface="Open Sans Light"/>
              <a:buNone/>
              <a:defRPr b="0" i="0" sz="2300" u="none" cap="none" strike="noStrike">
                <a:solidFill>
                  <a:srgbClr val="43434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300"/>
              <a:buFont typeface="Open Sans Light"/>
              <a:buNone/>
              <a:defRPr b="0" i="0" sz="2300" u="none" cap="none" strike="noStrike">
                <a:solidFill>
                  <a:srgbClr val="43434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300"/>
              <a:buFont typeface="Open Sans Light"/>
              <a:buNone/>
              <a:defRPr b="0" i="0" sz="2300" u="none" cap="none" strike="noStrike">
                <a:solidFill>
                  <a:srgbClr val="43434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300"/>
              <a:buFont typeface="Open Sans Light"/>
              <a:buNone/>
              <a:defRPr b="0" i="0" sz="2300" u="none" cap="none" strike="noStrike">
                <a:solidFill>
                  <a:srgbClr val="43434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300"/>
              <a:buFont typeface="Open Sans Light"/>
              <a:buNone/>
              <a:defRPr b="0" i="0" sz="2300" u="none" cap="none" strike="noStrike">
                <a:solidFill>
                  <a:srgbClr val="43434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300"/>
              <a:buFont typeface="Open Sans Light"/>
              <a:buNone/>
              <a:defRPr b="0" i="0" sz="2300" u="none" cap="none" strike="noStrike">
                <a:solidFill>
                  <a:srgbClr val="43434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nea del tiempo 3 2 2">
  <p:cSld name="BLANK_1_1_1_4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73"/>
          <p:cNvSpPr/>
          <p:nvPr/>
        </p:nvSpPr>
        <p:spPr>
          <a:xfrm>
            <a:off x="0" y="0"/>
            <a:ext cx="9144000" cy="28011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1" name="Google Shape;301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2854" y="790340"/>
            <a:ext cx="1940400" cy="3981899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73"/>
          <p:cNvSpPr txBox="1"/>
          <p:nvPr>
            <p:ph type="title"/>
          </p:nvPr>
        </p:nvSpPr>
        <p:spPr>
          <a:xfrm>
            <a:off x="3048775" y="579200"/>
            <a:ext cx="54327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sp>
        <p:nvSpPr>
          <p:cNvPr id="303" name="Google Shape;303;p73"/>
          <p:cNvSpPr/>
          <p:nvPr/>
        </p:nvSpPr>
        <p:spPr>
          <a:xfrm>
            <a:off x="6216151" y="2883725"/>
            <a:ext cx="777000" cy="777000"/>
          </a:xfrm>
          <a:prstGeom prst="ellipse">
            <a:avLst/>
          </a:prstGeom>
          <a:noFill/>
          <a:ln cap="flat" cmpd="sng" w="12700">
            <a:solidFill>
              <a:srgbClr val="EC0A3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4" name="Google Shape;304;p73"/>
          <p:cNvSpPr/>
          <p:nvPr/>
        </p:nvSpPr>
        <p:spPr>
          <a:xfrm>
            <a:off x="7606981" y="2883725"/>
            <a:ext cx="777000" cy="777000"/>
          </a:xfrm>
          <a:prstGeom prst="ellipse">
            <a:avLst/>
          </a:prstGeom>
          <a:noFill/>
          <a:ln cap="flat" cmpd="sng" w="12700">
            <a:solidFill>
              <a:srgbClr val="EC0A3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5" name="Google Shape;305;p73"/>
          <p:cNvSpPr/>
          <p:nvPr/>
        </p:nvSpPr>
        <p:spPr>
          <a:xfrm>
            <a:off x="3214487" y="2888807"/>
            <a:ext cx="777000" cy="777000"/>
          </a:xfrm>
          <a:prstGeom prst="ellipse">
            <a:avLst/>
          </a:prstGeom>
          <a:noFill/>
          <a:ln cap="flat" cmpd="sng" w="12700">
            <a:solidFill>
              <a:srgbClr val="EC0A3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6" name="Google Shape;306;p73"/>
          <p:cNvSpPr/>
          <p:nvPr/>
        </p:nvSpPr>
        <p:spPr>
          <a:xfrm>
            <a:off x="4601487" y="2888807"/>
            <a:ext cx="777000" cy="777000"/>
          </a:xfrm>
          <a:prstGeom prst="ellipse">
            <a:avLst/>
          </a:prstGeom>
          <a:noFill/>
          <a:ln cap="flat" cmpd="sng" w="12700">
            <a:solidFill>
              <a:srgbClr val="EC0A3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7" name="Google Shape;307;p73"/>
          <p:cNvSpPr txBox="1"/>
          <p:nvPr>
            <p:ph idx="2" type="title"/>
          </p:nvPr>
        </p:nvSpPr>
        <p:spPr>
          <a:xfrm>
            <a:off x="2874675" y="4210363"/>
            <a:ext cx="1412400" cy="5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0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0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0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0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0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0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0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0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0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308" name="Google Shape;308;p73"/>
          <p:cNvSpPr txBox="1"/>
          <p:nvPr>
            <p:ph idx="3" type="title"/>
          </p:nvPr>
        </p:nvSpPr>
        <p:spPr>
          <a:xfrm>
            <a:off x="2874675" y="3633538"/>
            <a:ext cx="1412400" cy="576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1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1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1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1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1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1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1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1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1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309" name="Google Shape;309;p73"/>
          <p:cNvSpPr txBox="1"/>
          <p:nvPr>
            <p:ph idx="4" type="title"/>
          </p:nvPr>
        </p:nvSpPr>
        <p:spPr>
          <a:xfrm>
            <a:off x="4335518" y="4221550"/>
            <a:ext cx="1412400" cy="5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0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0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0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0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0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0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0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0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0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310" name="Google Shape;310;p73"/>
          <p:cNvSpPr txBox="1"/>
          <p:nvPr>
            <p:ph idx="5" type="title"/>
          </p:nvPr>
        </p:nvSpPr>
        <p:spPr>
          <a:xfrm>
            <a:off x="4335518" y="3644725"/>
            <a:ext cx="1412400" cy="576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1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1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1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1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1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1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1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1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1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311" name="Google Shape;311;p73"/>
          <p:cNvSpPr txBox="1"/>
          <p:nvPr>
            <p:ph idx="6" type="title"/>
          </p:nvPr>
        </p:nvSpPr>
        <p:spPr>
          <a:xfrm>
            <a:off x="5930929" y="4210363"/>
            <a:ext cx="1412400" cy="5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0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0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0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0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0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0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0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0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0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312" name="Google Shape;312;p73"/>
          <p:cNvSpPr txBox="1"/>
          <p:nvPr>
            <p:ph idx="7" type="title"/>
          </p:nvPr>
        </p:nvSpPr>
        <p:spPr>
          <a:xfrm>
            <a:off x="5930929" y="3633538"/>
            <a:ext cx="1412400" cy="576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1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1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1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1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1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1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1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1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1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313" name="Google Shape;313;p73"/>
          <p:cNvSpPr txBox="1"/>
          <p:nvPr>
            <p:ph idx="8" type="title"/>
          </p:nvPr>
        </p:nvSpPr>
        <p:spPr>
          <a:xfrm>
            <a:off x="7391772" y="4221550"/>
            <a:ext cx="1412400" cy="5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0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0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0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0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0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0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0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0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0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314" name="Google Shape;314;p73"/>
          <p:cNvSpPr txBox="1"/>
          <p:nvPr>
            <p:ph idx="9" type="title"/>
          </p:nvPr>
        </p:nvSpPr>
        <p:spPr>
          <a:xfrm>
            <a:off x="7391772" y="3644725"/>
            <a:ext cx="1412400" cy="576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1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1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1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1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1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1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1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1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1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315" name="Google Shape;315;p73"/>
          <p:cNvSpPr txBox="1"/>
          <p:nvPr>
            <p:ph idx="1" type="body"/>
          </p:nvPr>
        </p:nvSpPr>
        <p:spPr>
          <a:xfrm>
            <a:off x="3130825" y="1671338"/>
            <a:ext cx="5614200" cy="10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noAutofit/>
          </a:bodyPr>
          <a:lstStyle>
            <a:lvl1pPr indent="-3238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Open Sans"/>
              <a:buChar char="●"/>
              <a:defRPr b="0" i="0" sz="15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○"/>
              <a:defRPr b="0" i="0" sz="14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048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Open Sans"/>
              <a:buChar char="■"/>
              <a:defRPr b="0" i="0" sz="12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8575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●"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○"/>
              <a:defRPr b="0" i="0" sz="14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048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Open Sans"/>
              <a:buChar char="■"/>
              <a:defRPr b="0" i="0" sz="12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28575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●"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27305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00"/>
              <a:buFont typeface="Open Sans"/>
              <a:buChar char="○"/>
              <a:defRPr b="0" i="0" sz="7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2667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"/>
              <a:buFont typeface="Open Sans"/>
              <a:buChar char="■"/>
              <a:defRPr b="0" i="0" sz="6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nea del tiempo 3 2 2 1">
  <p:cSld name="BLANK_1_1_1_4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" name="Google Shape;317;p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2854" y="790340"/>
            <a:ext cx="1940400" cy="3981899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74"/>
          <p:cNvSpPr txBox="1"/>
          <p:nvPr>
            <p:ph type="title"/>
          </p:nvPr>
        </p:nvSpPr>
        <p:spPr>
          <a:xfrm>
            <a:off x="3048775" y="579200"/>
            <a:ext cx="54327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sp>
        <p:nvSpPr>
          <p:cNvPr id="319" name="Google Shape;319;p74"/>
          <p:cNvSpPr txBox="1"/>
          <p:nvPr>
            <p:ph idx="1" type="body"/>
          </p:nvPr>
        </p:nvSpPr>
        <p:spPr>
          <a:xfrm>
            <a:off x="3130825" y="1683113"/>
            <a:ext cx="5520000" cy="29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noAutofit/>
          </a:bodyPr>
          <a:lstStyle>
            <a:lvl1pPr indent="-3238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Open Sans"/>
              <a:buChar char="●"/>
              <a:defRPr b="0" i="0" sz="15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○"/>
              <a:defRPr b="0" i="0" sz="14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04800" lvl="2" marL="1371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Open Sans"/>
              <a:buChar char="■"/>
              <a:defRPr b="0" i="0" sz="12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85750" lvl="3" marL="1828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●"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○"/>
              <a:defRPr b="0" i="0" sz="14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04800" lvl="5" marL="2743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Open Sans"/>
              <a:buChar char="■"/>
              <a:defRPr b="0" i="0" sz="12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285750" lvl="6" marL="3200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●"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273050" lvl="7" marL="3657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00"/>
              <a:buFont typeface="Open Sans"/>
              <a:buChar char="○"/>
              <a:defRPr b="0" i="0" sz="7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266700" lvl="8" marL="4114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"/>
              <a:buFont typeface="Open Sans"/>
              <a:buChar char="■"/>
              <a:defRPr b="0" i="0" sz="6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nea del tiempo 3 2 2 2">
  <p:cSld name="BLANK_1_1_1_4_2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75"/>
          <p:cNvSpPr/>
          <p:nvPr/>
        </p:nvSpPr>
        <p:spPr>
          <a:xfrm>
            <a:off x="0" y="0"/>
            <a:ext cx="9144000" cy="30015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2" name="Google Shape;322;p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2854" y="790340"/>
            <a:ext cx="1940400" cy="3981899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75"/>
          <p:cNvSpPr txBox="1"/>
          <p:nvPr>
            <p:ph type="title"/>
          </p:nvPr>
        </p:nvSpPr>
        <p:spPr>
          <a:xfrm>
            <a:off x="3048775" y="579200"/>
            <a:ext cx="54327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sp>
        <p:nvSpPr>
          <p:cNvPr id="324" name="Google Shape;324;p75"/>
          <p:cNvSpPr txBox="1"/>
          <p:nvPr>
            <p:ph idx="1" type="body"/>
          </p:nvPr>
        </p:nvSpPr>
        <p:spPr>
          <a:xfrm>
            <a:off x="3130825" y="1671338"/>
            <a:ext cx="5614200" cy="12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noAutofit/>
          </a:bodyPr>
          <a:lstStyle>
            <a:lvl1pPr indent="-3238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Open Sans"/>
              <a:buChar char="●"/>
              <a:defRPr b="0" i="0" sz="15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○"/>
              <a:defRPr b="0" i="0" sz="14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04800" lvl="2" marL="1371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Open Sans"/>
              <a:buChar char="■"/>
              <a:defRPr b="0" i="0" sz="12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85750" lvl="3" marL="1828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●"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○"/>
              <a:defRPr b="0" i="0" sz="14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04800" lvl="5" marL="2743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Open Sans"/>
              <a:buChar char="■"/>
              <a:defRPr b="0" i="0" sz="12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285750" lvl="6" marL="3200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●"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273050" lvl="7" marL="3657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00"/>
              <a:buFont typeface="Open Sans"/>
              <a:buChar char="○"/>
              <a:defRPr b="0" i="0" sz="7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266700" lvl="8" marL="4114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"/>
              <a:buFont typeface="Open Sans"/>
              <a:buChar char="■"/>
              <a:defRPr b="0" i="0" sz="6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325" name="Google Shape;325;p75"/>
          <p:cNvSpPr txBox="1"/>
          <p:nvPr>
            <p:ph idx="2" type="body"/>
          </p:nvPr>
        </p:nvSpPr>
        <p:spPr>
          <a:xfrm>
            <a:off x="3130825" y="3112863"/>
            <a:ext cx="5666700" cy="12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noAutofit/>
          </a:bodyPr>
          <a:lstStyle>
            <a:lvl1pPr indent="-3238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Open Sans"/>
              <a:buChar char="●"/>
              <a:defRPr b="0" i="0" sz="15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○"/>
              <a:defRPr b="0" i="0" sz="14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04800" lvl="2" marL="1371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Open Sans"/>
              <a:buChar char="■"/>
              <a:defRPr b="0" i="0" sz="12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85750" lvl="3" marL="1828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●"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○"/>
              <a:defRPr b="0" i="0" sz="14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04800" lvl="5" marL="2743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Open Sans"/>
              <a:buChar char="■"/>
              <a:defRPr b="0" i="0" sz="12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285750" lvl="6" marL="3200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●"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273050" lvl="7" marL="3657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00"/>
              <a:buFont typeface="Open Sans"/>
              <a:buChar char="○"/>
              <a:defRPr b="0" i="0" sz="7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266700" lvl="8" marL="4114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"/>
              <a:buFont typeface="Open Sans"/>
              <a:buChar char="■"/>
              <a:defRPr b="0" i="0" sz="6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nea del tiempo 3">
  <p:cSld name="BLANK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49"/>
          <p:cNvPicPr preferRelativeResize="0"/>
          <p:nvPr/>
        </p:nvPicPr>
        <p:blipFill rotWithShape="1">
          <a:blip r:embed="rId3">
            <a:alphaModFix/>
          </a:blip>
          <a:srcRect b="-10918" l="50" r="-48" t="-19237"/>
          <a:stretch/>
        </p:blipFill>
        <p:spPr>
          <a:xfrm>
            <a:off x="-21437" y="4679282"/>
            <a:ext cx="9186872" cy="5424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23;p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9144001" cy="959923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49"/>
          <p:cNvSpPr txBox="1"/>
          <p:nvPr/>
        </p:nvSpPr>
        <p:spPr>
          <a:xfrm>
            <a:off x="681675" y="950450"/>
            <a:ext cx="6038400" cy="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1" i="0" sz="2500" u="none" cap="none" strike="noStrike">
              <a:solidFill>
                <a:srgbClr val="EC183F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25" name="Google Shape;25;p49"/>
          <p:cNvSpPr txBox="1"/>
          <p:nvPr/>
        </p:nvSpPr>
        <p:spPr>
          <a:xfrm>
            <a:off x="681675" y="1943100"/>
            <a:ext cx="3892500" cy="10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" name="Google Shape;26;p49"/>
          <p:cNvSpPr txBox="1"/>
          <p:nvPr/>
        </p:nvSpPr>
        <p:spPr>
          <a:xfrm>
            <a:off x="698150" y="3291950"/>
            <a:ext cx="3892500" cy="6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" name="Google Shape;27;p49"/>
          <p:cNvSpPr txBox="1"/>
          <p:nvPr/>
        </p:nvSpPr>
        <p:spPr>
          <a:xfrm>
            <a:off x="1024575" y="4863525"/>
            <a:ext cx="2187900" cy="27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s-AR" sz="9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Introdução à Informática</a:t>
            </a:r>
            <a:endParaRPr b="0" i="0" sz="9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nea del tiempo 3 2 2 3">
  <p:cSld name="BLANK_1_1_1_4_2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76"/>
          <p:cNvSpPr txBox="1"/>
          <p:nvPr>
            <p:ph type="title"/>
          </p:nvPr>
        </p:nvSpPr>
        <p:spPr>
          <a:xfrm>
            <a:off x="1132713" y="1510838"/>
            <a:ext cx="3551700" cy="2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1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1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1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1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1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1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1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1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1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328" name="Google Shape;328;p76"/>
          <p:cNvSpPr txBox="1"/>
          <p:nvPr>
            <p:ph idx="2" type="title"/>
          </p:nvPr>
        </p:nvSpPr>
        <p:spPr>
          <a:xfrm>
            <a:off x="720000" y="227025"/>
            <a:ext cx="6239700" cy="8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1125" lIns="82275" spcFirstLastPara="1" rIns="82275" wrap="square" tIns="411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C183F"/>
              </a:buClr>
              <a:buSzPts val="2700"/>
              <a:buFont typeface="Rajdhani"/>
              <a:buNone/>
              <a:defRPr b="1" i="0" sz="3000" u="none" cap="none" strike="noStrike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27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27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27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27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27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27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27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27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sp>
        <p:nvSpPr>
          <p:cNvPr id="329" name="Google Shape;329;p76"/>
          <p:cNvSpPr/>
          <p:nvPr/>
        </p:nvSpPr>
        <p:spPr>
          <a:xfrm>
            <a:off x="319062" y="1510836"/>
            <a:ext cx="643500" cy="643500"/>
          </a:xfrm>
          <a:prstGeom prst="ellipse">
            <a:avLst/>
          </a:prstGeom>
          <a:noFill/>
          <a:ln cap="flat" cmpd="sng" w="12700">
            <a:solidFill>
              <a:srgbClr val="EC0A3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0" name="Google Shape;330;p76"/>
          <p:cNvSpPr txBox="1"/>
          <p:nvPr>
            <p:ph idx="3" type="title"/>
          </p:nvPr>
        </p:nvSpPr>
        <p:spPr>
          <a:xfrm>
            <a:off x="1132713" y="1753688"/>
            <a:ext cx="3551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None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None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None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None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None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None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None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None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None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331" name="Google Shape;331;p76"/>
          <p:cNvSpPr txBox="1"/>
          <p:nvPr>
            <p:ph idx="4" type="title"/>
          </p:nvPr>
        </p:nvSpPr>
        <p:spPr>
          <a:xfrm>
            <a:off x="1132713" y="2305013"/>
            <a:ext cx="3551700" cy="2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1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1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1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1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1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1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1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1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1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332" name="Google Shape;332;p76"/>
          <p:cNvSpPr/>
          <p:nvPr/>
        </p:nvSpPr>
        <p:spPr>
          <a:xfrm>
            <a:off x="319062" y="2305011"/>
            <a:ext cx="643500" cy="643500"/>
          </a:xfrm>
          <a:prstGeom prst="ellipse">
            <a:avLst/>
          </a:prstGeom>
          <a:noFill/>
          <a:ln cap="flat" cmpd="sng" w="12700">
            <a:solidFill>
              <a:srgbClr val="EC0A3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3" name="Google Shape;333;p76"/>
          <p:cNvSpPr txBox="1"/>
          <p:nvPr>
            <p:ph idx="5" type="title"/>
          </p:nvPr>
        </p:nvSpPr>
        <p:spPr>
          <a:xfrm>
            <a:off x="1132713" y="2547863"/>
            <a:ext cx="3551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None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None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None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None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None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None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None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None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None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334" name="Google Shape;334;p76"/>
          <p:cNvSpPr txBox="1"/>
          <p:nvPr>
            <p:ph idx="6" type="title"/>
          </p:nvPr>
        </p:nvSpPr>
        <p:spPr>
          <a:xfrm>
            <a:off x="1132713" y="3137288"/>
            <a:ext cx="3551700" cy="2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1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1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1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1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1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1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1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1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1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335" name="Google Shape;335;p76"/>
          <p:cNvSpPr/>
          <p:nvPr/>
        </p:nvSpPr>
        <p:spPr>
          <a:xfrm>
            <a:off x="319062" y="3137286"/>
            <a:ext cx="643500" cy="643500"/>
          </a:xfrm>
          <a:prstGeom prst="ellipse">
            <a:avLst/>
          </a:prstGeom>
          <a:noFill/>
          <a:ln cap="flat" cmpd="sng" w="12700">
            <a:solidFill>
              <a:srgbClr val="EC0A3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6" name="Google Shape;336;p76"/>
          <p:cNvSpPr txBox="1"/>
          <p:nvPr>
            <p:ph idx="7" type="title"/>
          </p:nvPr>
        </p:nvSpPr>
        <p:spPr>
          <a:xfrm>
            <a:off x="1132713" y="3380138"/>
            <a:ext cx="3551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None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None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None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None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None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None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None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None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None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337" name="Google Shape;337;p76"/>
          <p:cNvSpPr txBox="1"/>
          <p:nvPr>
            <p:ph idx="8" type="title"/>
          </p:nvPr>
        </p:nvSpPr>
        <p:spPr>
          <a:xfrm>
            <a:off x="1132713" y="3969563"/>
            <a:ext cx="3551700" cy="2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1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1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1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1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1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1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1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1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1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338" name="Google Shape;338;p76"/>
          <p:cNvSpPr/>
          <p:nvPr/>
        </p:nvSpPr>
        <p:spPr>
          <a:xfrm>
            <a:off x="319062" y="3969561"/>
            <a:ext cx="643500" cy="643500"/>
          </a:xfrm>
          <a:prstGeom prst="ellipse">
            <a:avLst/>
          </a:prstGeom>
          <a:noFill/>
          <a:ln cap="flat" cmpd="sng" w="12700">
            <a:solidFill>
              <a:srgbClr val="EC0A3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9" name="Google Shape;339;p76"/>
          <p:cNvSpPr txBox="1"/>
          <p:nvPr>
            <p:ph idx="9" type="title"/>
          </p:nvPr>
        </p:nvSpPr>
        <p:spPr>
          <a:xfrm>
            <a:off x="1132713" y="4212413"/>
            <a:ext cx="3551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None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None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None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None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None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None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None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None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None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pic>
        <p:nvPicPr>
          <p:cNvPr id="340" name="Google Shape;340;p76"/>
          <p:cNvPicPr preferRelativeResize="0"/>
          <p:nvPr/>
        </p:nvPicPr>
        <p:blipFill rotWithShape="1">
          <a:blip r:embed="rId3">
            <a:alphaModFix/>
          </a:blip>
          <a:srcRect b="18856" l="0" r="0" t="0"/>
          <a:stretch/>
        </p:blipFill>
        <p:spPr>
          <a:xfrm flipH="1">
            <a:off x="5555449" y="1005013"/>
            <a:ext cx="3640550" cy="3842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nea del tiempo 3 2 2 4">
  <p:cSld name="BLANK_1_1_1_4_2_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77"/>
          <p:cNvSpPr/>
          <p:nvPr/>
        </p:nvSpPr>
        <p:spPr>
          <a:xfrm>
            <a:off x="0" y="0"/>
            <a:ext cx="9144000" cy="28011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3" name="Google Shape;343;p77"/>
          <p:cNvSpPr txBox="1"/>
          <p:nvPr>
            <p:ph type="title"/>
          </p:nvPr>
        </p:nvSpPr>
        <p:spPr>
          <a:xfrm>
            <a:off x="1565400" y="629075"/>
            <a:ext cx="65088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sp>
        <p:nvSpPr>
          <p:cNvPr id="344" name="Google Shape;344;p77"/>
          <p:cNvSpPr txBox="1"/>
          <p:nvPr>
            <p:ph idx="1" type="body"/>
          </p:nvPr>
        </p:nvSpPr>
        <p:spPr>
          <a:xfrm>
            <a:off x="1647800" y="1812588"/>
            <a:ext cx="7097100" cy="9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noAutofit/>
          </a:bodyPr>
          <a:lstStyle>
            <a:lvl1pPr indent="-3238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Open Sans"/>
              <a:buChar char="●"/>
              <a:defRPr b="0" i="0" sz="15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○"/>
              <a:defRPr b="0" i="0" sz="14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048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Open Sans"/>
              <a:buChar char="■"/>
              <a:defRPr b="0" i="0" sz="12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8575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●"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○"/>
              <a:defRPr b="0" i="0" sz="14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048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Open Sans"/>
              <a:buChar char="■"/>
              <a:defRPr b="0" i="0" sz="12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28575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●"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27305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00"/>
              <a:buFont typeface="Open Sans"/>
              <a:buChar char="○"/>
              <a:defRPr b="0" i="0" sz="7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2667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"/>
              <a:buFont typeface="Open Sans"/>
              <a:buChar char="■"/>
              <a:defRPr b="0" i="0" sz="6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345" name="Google Shape;345;p77"/>
          <p:cNvSpPr txBox="1"/>
          <p:nvPr>
            <p:ph idx="2" type="subTitle"/>
          </p:nvPr>
        </p:nvSpPr>
        <p:spPr>
          <a:xfrm>
            <a:off x="720000" y="3807300"/>
            <a:ext cx="7679100" cy="10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33383C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346" name="Google Shape;346;p77"/>
          <p:cNvSpPr/>
          <p:nvPr/>
        </p:nvSpPr>
        <p:spPr>
          <a:xfrm>
            <a:off x="788859" y="755146"/>
            <a:ext cx="439200" cy="80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r>
              <a:rPr b="1" i="0" lang="es-AR" sz="5600" u="none" cap="none" strike="noStrike">
                <a:solidFill>
                  <a:srgbClr val="EC0A3D"/>
                </a:solidFill>
                <a:latin typeface="MS Gothic"/>
                <a:ea typeface="MS Gothic"/>
                <a:cs typeface="MS Gothic"/>
                <a:sym typeface="MS Gothic"/>
              </a:rPr>
              <a:t>“</a:t>
            </a:r>
            <a:endParaRPr b="0" i="0" sz="3800" u="none" cap="none" strike="noStrike">
              <a:solidFill>
                <a:srgbClr val="EC0A3D"/>
              </a:solidFill>
              <a:latin typeface="MS Gothic"/>
              <a:ea typeface="MS Gothic"/>
              <a:cs typeface="MS Gothic"/>
              <a:sym typeface="MS Gothic"/>
            </a:endParaRPr>
          </a:p>
        </p:txBody>
      </p:sp>
      <p:sp>
        <p:nvSpPr>
          <p:cNvPr id="347" name="Google Shape;347;p77"/>
          <p:cNvSpPr/>
          <p:nvPr/>
        </p:nvSpPr>
        <p:spPr>
          <a:xfrm>
            <a:off x="8074197" y="1606471"/>
            <a:ext cx="439200" cy="80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r>
              <a:rPr b="1" i="0" lang="es-AR" sz="5600" u="none" cap="none" strike="noStrike">
                <a:solidFill>
                  <a:srgbClr val="EC0A3D"/>
                </a:solidFill>
                <a:latin typeface="MS Gothic"/>
                <a:ea typeface="MS Gothic"/>
                <a:cs typeface="MS Gothic"/>
                <a:sym typeface="MS Gothic"/>
              </a:rPr>
              <a:t>”</a:t>
            </a:r>
            <a:endParaRPr b="0" i="0" sz="3800" u="none" cap="none" strike="noStrike">
              <a:solidFill>
                <a:srgbClr val="EC0A3D"/>
              </a:solidFill>
              <a:latin typeface="MS Gothic"/>
              <a:ea typeface="MS Gothic"/>
              <a:cs typeface="MS Gothic"/>
              <a:sym typeface="MS Gothic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nea del tiempo 3 3">
  <p:cSld name="BLANK_1_1_1_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9" name="Google Shape;349;p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7637098" cy="4296000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78"/>
          <p:cNvSpPr txBox="1"/>
          <p:nvPr>
            <p:ph type="title"/>
          </p:nvPr>
        </p:nvSpPr>
        <p:spPr>
          <a:xfrm>
            <a:off x="5233225" y="2415805"/>
            <a:ext cx="33972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351" name="Google Shape;351;p78"/>
          <p:cNvSpPr txBox="1"/>
          <p:nvPr>
            <p:ph idx="1" type="subTitle"/>
          </p:nvPr>
        </p:nvSpPr>
        <p:spPr>
          <a:xfrm>
            <a:off x="5233225" y="1219588"/>
            <a:ext cx="33972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CB1E40"/>
                </a:solidFill>
                <a:latin typeface="Rajdhani Medium"/>
                <a:ea typeface="Rajdhani Medium"/>
                <a:cs typeface="Rajdhani Medium"/>
                <a:sym typeface="Rajdhani Medium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CB1E40"/>
                </a:solidFill>
                <a:latin typeface="Rajdhani Medium"/>
                <a:ea typeface="Rajdhani Medium"/>
                <a:cs typeface="Rajdhani Medium"/>
                <a:sym typeface="Rajdhani Medium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CB1E40"/>
                </a:solidFill>
                <a:latin typeface="Rajdhani Medium"/>
                <a:ea typeface="Rajdhani Medium"/>
                <a:cs typeface="Rajdhani Medium"/>
                <a:sym typeface="Rajdhani Medium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CB1E40"/>
                </a:solidFill>
                <a:latin typeface="Rajdhani Medium"/>
                <a:ea typeface="Rajdhani Medium"/>
                <a:cs typeface="Rajdhani Medium"/>
                <a:sym typeface="Rajdhani Medium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CB1E40"/>
                </a:solidFill>
                <a:latin typeface="Rajdhani Medium"/>
                <a:ea typeface="Rajdhani Medium"/>
                <a:cs typeface="Rajdhani Medium"/>
                <a:sym typeface="Rajdhani Medium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CB1E40"/>
                </a:solidFill>
                <a:latin typeface="Rajdhani Medium"/>
                <a:ea typeface="Rajdhani Medium"/>
                <a:cs typeface="Rajdhani Medium"/>
                <a:sym typeface="Rajdhani Medium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CB1E40"/>
                </a:solidFill>
                <a:latin typeface="Rajdhani Medium"/>
                <a:ea typeface="Rajdhani Medium"/>
                <a:cs typeface="Rajdhani Medium"/>
                <a:sym typeface="Rajdhani Medium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CB1E40"/>
                </a:solidFill>
                <a:latin typeface="Rajdhani Medium"/>
                <a:ea typeface="Rajdhani Medium"/>
                <a:cs typeface="Rajdhani Medium"/>
                <a:sym typeface="Rajdhani Medium"/>
              </a:defRPr>
            </a:lvl9pPr>
          </a:lstStyle>
          <a:p/>
        </p:txBody>
      </p:sp>
      <p:sp>
        <p:nvSpPr>
          <p:cNvPr id="352" name="Google Shape;352;p78"/>
          <p:cNvSpPr txBox="1"/>
          <p:nvPr>
            <p:ph idx="2" type="title"/>
          </p:nvPr>
        </p:nvSpPr>
        <p:spPr>
          <a:xfrm>
            <a:off x="5233225" y="3616187"/>
            <a:ext cx="3397200" cy="9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000"/>
              <a:buFont typeface="Open Sans SemiBold"/>
              <a:buNone/>
              <a:defRPr b="0" i="0" sz="1000" u="none" cap="none" strike="noStrike">
                <a:solidFill>
                  <a:srgbClr val="0C0C0C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lvl="1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0C0C0C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0C0C0C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0C0C0C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0C0C0C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0C0C0C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0C0C0C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0C0C0C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0C0C0C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nea del tiempo 3 4">
  <p:cSld name="BLANK_1_1_1_6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79"/>
          <p:cNvSpPr txBox="1"/>
          <p:nvPr>
            <p:ph type="title"/>
          </p:nvPr>
        </p:nvSpPr>
        <p:spPr>
          <a:xfrm>
            <a:off x="720000" y="227025"/>
            <a:ext cx="6239700" cy="8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1125" lIns="82275" spcFirstLastPara="1" rIns="82275" wrap="square" tIns="411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C183F"/>
              </a:buClr>
              <a:buSzPts val="2700"/>
              <a:buFont typeface="Rajdhani"/>
              <a:buNone/>
              <a:defRPr b="1" i="0" sz="3000" u="none" cap="none" strike="noStrike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183F"/>
              </a:buClr>
              <a:buSzPts val="2700"/>
              <a:buFont typeface="Rajdhani"/>
              <a:buNone/>
              <a:defRPr b="1" i="0" sz="3000" u="none" cap="none" strike="noStrike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183F"/>
              </a:buClr>
              <a:buSzPts val="2700"/>
              <a:buFont typeface="Rajdhani"/>
              <a:buNone/>
              <a:defRPr b="1" i="0" sz="3000" u="none" cap="none" strike="noStrike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183F"/>
              </a:buClr>
              <a:buSzPts val="2700"/>
              <a:buFont typeface="Rajdhani"/>
              <a:buNone/>
              <a:defRPr b="1" i="0" sz="3000" u="none" cap="none" strike="noStrike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183F"/>
              </a:buClr>
              <a:buSzPts val="2700"/>
              <a:buFont typeface="Rajdhani"/>
              <a:buNone/>
              <a:defRPr b="1" i="0" sz="3000" u="none" cap="none" strike="noStrike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183F"/>
              </a:buClr>
              <a:buSzPts val="2700"/>
              <a:buFont typeface="Rajdhani"/>
              <a:buNone/>
              <a:defRPr b="1" i="0" sz="3000" u="none" cap="none" strike="noStrike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183F"/>
              </a:buClr>
              <a:buSzPts val="2700"/>
              <a:buFont typeface="Rajdhani"/>
              <a:buNone/>
              <a:defRPr b="1" i="0" sz="3000" u="none" cap="none" strike="noStrike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183F"/>
              </a:buClr>
              <a:buSzPts val="2700"/>
              <a:buFont typeface="Rajdhani"/>
              <a:buNone/>
              <a:defRPr b="1" i="0" sz="3000" u="none" cap="none" strike="noStrike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183F"/>
              </a:buClr>
              <a:buSzPts val="2700"/>
              <a:buFont typeface="Rajdhani"/>
              <a:buNone/>
              <a:defRPr b="1" i="0" sz="3000" u="none" cap="none" strike="noStrike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sp>
        <p:nvSpPr>
          <p:cNvPr id="355" name="Google Shape;355;p79"/>
          <p:cNvSpPr txBox="1"/>
          <p:nvPr>
            <p:ph idx="1" type="body"/>
          </p:nvPr>
        </p:nvSpPr>
        <p:spPr>
          <a:xfrm>
            <a:off x="720000" y="1435950"/>
            <a:ext cx="7679100" cy="339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noAutofit/>
          </a:bodyPr>
          <a:lstStyle>
            <a:lvl1pPr indent="-3365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700"/>
              <a:buFont typeface="Open Sans"/>
              <a:buChar char="●"/>
              <a:defRPr b="0" i="0" sz="17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302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Open Sans"/>
              <a:buChar char="○"/>
              <a:defRPr b="0" i="0" sz="16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■"/>
              <a:defRPr b="0" i="0" sz="14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98450" lvl="3" marL="1828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Open Sans"/>
              <a:buChar char="●"/>
              <a:defRPr b="0" i="0" sz="11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30200" lvl="4" marL="2286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Open Sans"/>
              <a:buChar char="○"/>
              <a:defRPr b="0" i="0" sz="16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■"/>
              <a:defRPr b="0" i="0" sz="14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298450" lvl="6" marL="3200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Open Sans"/>
              <a:buChar char="●"/>
              <a:defRPr b="0" i="0" sz="11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285750" lvl="7" marL="3657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○"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279400" lvl="8" marL="4114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00"/>
              <a:buFont typeface="Open Sans"/>
              <a:buChar char="■"/>
              <a:defRPr b="0" i="0" sz="8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nea del tiempo 3 4 3 2">
  <p:cSld name="BLANK_1_1_1_6_3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80"/>
          <p:cNvSpPr/>
          <p:nvPr/>
        </p:nvSpPr>
        <p:spPr>
          <a:xfrm>
            <a:off x="3427768" y="-44425"/>
            <a:ext cx="5736900" cy="4891800"/>
          </a:xfrm>
          <a:custGeom>
            <a:rect b="b" l="l" r="r" t="t"/>
            <a:pathLst>
              <a:path extrusionOk="0" h="120000" w="120000">
                <a:moveTo>
                  <a:pt x="168" y="0"/>
                </a:moveTo>
                <a:cubicBezTo>
                  <a:pt x="-1530" y="34788"/>
                  <a:pt x="9503" y="70211"/>
                  <a:pt x="33274" y="96788"/>
                </a:cubicBezTo>
                <a:cubicBezTo>
                  <a:pt x="41866" y="106388"/>
                  <a:pt x="51492" y="114116"/>
                  <a:pt x="61744" y="120000"/>
                </a:cubicBezTo>
                <a:lnTo>
                  <a:pt x="120000" y="120000"/>
                </a:lnTo>
                <a:lnTo>
                  <a:pt x="120000" y="0"/>
                </a:lnTo>
                <a:lnTo>
                  <a:pt x="168" y="0"/>
                </a:lnTo>
                <a:close/>
              </a:path>
            </a:pathLst>
          </a:custGeom>
          <a:solidFill>
            <a:srgbClr val="A5A5A5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t/>
            </a:r>
            <a:endParaRPr b="0" i="0" sz="8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8" name="Google Shape;358;p80"/>
          <p:cNvSpPr/>
          <p:nvPr/>
        </p:nvSpPr>
        <p:spPr>
          <a:xfrm>
            <a:off x="-1" y="-44425"/>
            <a:ext cx="5709900" cy="4891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0" y="120000"/>
                </a:lnTo>
                <a:lnTo>
                  <a:pt x="57965" y="120000"/>
                </a:lnTo>
                <a:cubicBezTo>
                  <a:pt x="68268" y="114116"/>
                  <a:pt x="77935" y="106388"/>
                  <a:pt x="86566" y="96788"/>
                </a:cubicBezTo>
                <a:cubicBezTo>
                  <a:pt x="110451" y="70211"/>
                  <a:pt x="121536" y="34788"/>
                  <a:pt x="119825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EFEFEF">
              <a:alpha val="52156"/>
            </a:srgb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t/>
            </a:r>
            <a:endParaRPr b="0" i="0" sz="80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59" name="Google Shape;359;p80"/>
          <p:cNvSpPr/>
          <p:nvPr/>
        </p:nvSpPr>
        <p:spPr>
          <a:xfrm>
            <a:off x="0" y="2002105"/>
            <a:ext cx="9144000" cy="2845200"/>
          </a:xfrm>
          <a:custGeom>
            <a:rect b="b" l="l" r="r" t="t"/>
            <a:pathLst>
              <a:path extrusionOk="0" h="120000" w="120000">
                <a:moveTo>
                  <a:pt x="59827" y="0"/>
                </a:moveTo>
                <a:cubicBezTo>
                  <a:pt x="41583" y="0"/>
                  <a:pt x="23333" y="21022"/>
                  <a:pt x="9411" y="63072"/>
                </a:cubicBezTo>
                <a:cubicBezTo>
                  <a:pt x="5805" y="73966"/>
                  <a:pt x="2672" y="85733"/>
                  <a:pt x="0" y="98155"/>
                </a:cubicBezTo>
                <a:lnTo>
                  <a:pt x="0" y="120000"/>
                </a:lnTo>
                <a:lnTo>
                  <a:pt x="120000" y="120000"/>
                </a:lnTo>
                <a:lnTo>
                  <a:pt x="120000" y="99777"/>
                </a:lnTo>
                <a:cubicBezTo>
                  <a:pt x="117255" y="86761"/>
                  <a:pt x="114005" y="74438"/>
                  <a:pt x="110244" y="63072"/>
                </a:cubicBezTo>
                <a:cubicBezTo>
                  <a:pt x="96322" y="21022"/>
                  <a:pt x="78072" y="0"/>
                  <a:pt x="59827" y="0"/>
                </a:cubicBezTo>
                <a:close/>
              </a:path>
            </a:pathLst>
          </a:custGeom>
          <a:solidFill>
            <a:srgbClr val="D9D9D9">
              <a:alpha val="51764"/>
            </a:srgb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t/>
            </a:r>
            <a:endParaRPr b="0" i="0" sz="8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0" name="Google Shape;360;p80"/>
          <p:cNvSpPr/>
          <p:nvPr/>
        </p:nvSpPr>
        <p:spPr>
          <a:xfrm>
            <a:off x="5709900" y="2130875"/>
            <a:ext cx="3434100" cy="2239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cubicBezTo>
                  <a:pt x="21655" y="5166"/>
                  <a:pt x="42488" y="16577"/>
                  <a:pt x="61400" y="33633"/>
                </a:cubicBezTo>
                <a:cubicBezTo>
                  <a:pt x="85050" y="54955"/>
                  <a:pt x="105122" y="84538"/>
                  <a:pt x="120000" y="120000"/>
                </a:cubicBezTo>
              </a:path>
            </a:pathLst>
          </a:custGeom>
          <a:noFill/>
          <a:ln cap="flat" cmpd="sng" w="76200">
            <a:solidFill>
              <a:srgbClr val="FFFFFF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1" name="Google Shape;361;p80"/>
          <p:cNvSpPr txBox="1"/>
          <p:nvPr>
            <p:ph type="title"/>
          </p:nvPr>
        </p:nvSpPr>
        <p:spPr>
          <a:xfrm>
            <a:off x="256500" y="303225"/>
            <a:ext cx="3319200" cy="95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1125" lIns="82275" spcFirstLastPara="1" rIns="82275" wrap="square" tIns="411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100"/>
              <a:buFont typeface="Rajdhani"/>
              <a:buNone/>
              <a:defRPr b="1" i="0" sz="2400" u="none" cap="none" strike="noStrike">
                <a:solidFill>
                  <a:srgbClr val="666666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100"/>
              <a:buFont typeface="Rajdhani"/>
              <a:buNone/>
              <a:defRPr b="1" i="0" sz="2400" u="none" cap="none" strike="noStrike">
                <a:solidFill>
                  <a:srgbClr val="666666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100"/>
              <a:buFont typeface="Rajdhani"/>
              <a:buNone/>
              <a:defRPr b="1" i="0" sz="2400" u="none" cap="none" strike="noStrike">
                <a:solidFill>
                  <a:srgbClr val="666666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100"/>
              <a:buFont typeface="Rajdhani"/>
              <a:buNone/>
              <a:defRPr b="1" i="0" sz="2400" u="none" cap="none" strike="noStrike">
                <a:solidFill>
                  <a:srgbClr val="666666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100"/>
              <a:buFont typeface="Rajdhani"/>
              <a:buNone/>
              <a:defRPr b="1" i="0" sz="2400" u="none" cap="none" strike="noStrike">
                <a:solidFill>
                  <a:srgbClr val="666666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100"/>
              <a:buFont typeface="Rajdhani"/>
              <a:buNone/>
              <a:defRPr b="1" i="0" sz="2400" u="none" cap="none" strike="noStrike">
                <a:solidFill>
                  <a:srgbClr val="666666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100"/>
              <a:buFont typeface="Rajdhani"/>
              <a:buNone/>
              <a:defRPr b="1" i="0" sz="2400" u="none" cap="none" strike="noStrike">
                <a:solidFill>
                  <a:srgbClr val="666666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100"/>
              <a:buFont typeface="Rajdhani"/>
              <a:buNone/>
              <a:defRPr b="1" i="0" sz="2400" u="none" cap="none" strike="noStrike">
                <a:solidFill>
                  <a:srgbClr val="666666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100"/>
              <a:buFont typeface="Rajdhani"/>
              <a:buNone/>
              <a:defRPr b="1" i="0" sz="2400" u="none" cap="none" strike="noStrike">
                <a:solidFill>
                  <a:srgbClr val="666666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sp>
        <p:nvSpPr>
          <p:cNvPr id="362" name="Google Shape;362;p80"/>
          <p:cNvSpPr/>
          <p:nvPr/>
        </p:nvSpPr>
        <p:spPr>
          <a:xfrm>
            <a:off x="2756825" y="3456375"/>
            <a:ext cx="1794300" cy="1391100"/>
          </a:xfrm>
          <a:custGeom>
            <a:rect b="b" l="l" r="r" t="t"/>
            <a:pathLst>
              <a:path extrusionOk="0" h="120000" w="120000">
                <a:moveTo>
                  <a:pt x="0" y="120000"/>
                </a:moveTo>
                <a:cubicBezTo>
                  <a:pt x="24644" y="103033"/>
                  <a:pt x="47883" y="83333"/>
                  <a:pt x="69411" y="61161"/>
                </a:cubicBezTo>
                <a:cubicBezTo>
                  <a:pt x="87616" y="42411"/>
                  <a:pt x="104533" y="21961"/>
                  <a:pt x="120000" y="0"/>
                </a:cubicBezTo>
              </a:path>
            </a:pathLst>
          </a:custGeom>
          <a:noFill/>
          <a:ln cap="flat" cmpd="sng" w="76200">
            <a:solidFill>
              <a:srgbClr val="FFFFFF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63" name="Google Shape;363;p80"/>
          <p:cNvSpPr/>
          <p:nvPr/>
        </p:nvSpPr>
        <p:spPr>
          <a:xfrm>
            <a:off x="3427775" y="-44425"/>
            <a:ext cx="322500" cy="2175300"/>
          </a:xfrm>
          <a:custGeom>
            <a:rect b="b" l="l" r="r" t="t"/>
            <a:pathLst>
              <a:path extrusionOk="0" h="120000" w="120000">
                <a:moveTo>
                  <a:pt x="5731" y="0"/>
                </a:moveTo>
                <a:cubicBezTo>
                  <a:pt x="-5060" y="20494"/>
                  <a:pt x="-596" y="41100"/>
                  <a:pt x="19036" y="61450"/>
                </a:cubicBezTo>
                <a:cubicBezTo>
                  <a:pt x="38340" y="81450"/>
                  <a:pt x="72193" y="101083"/>
                  <a:pt x="120000" y="120000"/>
                </a:cubicBezTo>
              </a:path>
            </a:pathLst>
          </a:custGeom>
          <a:noFill/>
          <a:ln cap="flat" cmpd="sng" w="76200">
            <a:solidFill>
              <a:srgbClr val="FFFFFF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64" name="Google Shape;364;p80"/>
          <p:cNvSpPr/>
          <p:nvPr/>
        </p:nvSpPr>
        <p:spPr>
          <a:xfrm>
            <a:off x="3908159" y="2130796"/>
            <a:ext cx="806400" cy="806400"/>
          </a:xfrm>
          <a:custGeom>
            <a:rect b="b" l="l" r="r" t="t"/>
            <a:pathLst>
              <a:path extrusionOk="0" h="120000" w="120000">
                <a:moveTo>
                  <a:pt x="116108" y="48000"/>
                </a:moveTo>
                <a:cubicBezTo>
                  <a:pt x="110270" y="46702"/>
                  <a:pt x="110270" y="46702"/>
                  <a:pt x="110270" y="46702"/>
                </a:cubicBezTo>
                <a:cubicBezTo>
                  <a:pt x="108972" y="42162"/>
                  <a:pt x="107675" y="37621"/>
                  <a:pt x="105081" y="33729"/>
                </a:cubicBezTo>
                <a:cubicBezTo>
                  <a:pt x="108324" y="28540"/>
                  <a:pt x="108324" y="28540"/>
                  <a:pt x="108324" y="28540"/>
                </a:cubicBezTo>
                <a:cubicBezTo>
                  <a:pt x="108972" y="27243"/>
                  <a:pt x="109621" y="24648"/>
                  <a:pt x="108324" y="23351"/>
                </a:cubicBezTo>
                <a:cubicBezTo>
                  <a:pt x="96648" y="11675"/>
                  <a:pt x="96648" y="11675"/>
                  <a:pt x="96648" y="11675"/>
                </a:cubicBezTo>
                <a:cubicBezTo>
                  <a:pt x="96000" y="11027"/>
                  <a:pt x="95351" y="11027"/>
                  <a:pt x="94702" y="11027"/>
                </a:cubicBezTo>
                <a:cubicBezTo>
                  <a:pt x="93405" y="11027"/>
                  <a:pt x="92108" y="11027"/>
                  <a:pt x="91459" y="11675"/>
                </a:cubicBezTo>
                <a:cubicBezTo>
                  <a:pt x="86270" y="14918"/>
                  <a:pt x="86270" y="14918"/>
                  <a:pt x="86270" y="14918"/>
                </a:cubicBezTo>
                <a:cubicBezTo>
                  <a:pt x="82378" y="12324"/>
                  <a:pt x="77837" y="11027"/>
                  <a:pt x="73297" y="9729"/>
                </a:cubicBezTo>
                <a:cubicBezTo>
                  <a:pt x="72000" y="3891"/>
                  <a:pt x="72000" y="3891"/>
                  <a:pt x="72000" y="3891"/>
                </a:cubicBezTo>
                <a:cubicBezTo>
                  <a:pt x="71351" y="1945"/>
                  <a:pt x="70054" y="0"/>
                  <a:pt x="68108" y="0"/>
                </a:cubicBezTo>
                <a:cubicBezTo>
                  <a:pt x="51891" y="0"/>
                  <a:pt x="51891" y="0"/>
                  <a:pt x="51891" y="0"/>
                </a:cubicBezTo>
                <a:cubicBezTo>
                  <a:pt x="49945" y="0"/>
                  <a:pt x="48648" y="1945"/>
                  <a:pt x="48000" y="3891"/>
                </a:cubicBezTo>
                <a:cubicBezTo>
                  <a:pt x="46702" y="9729"/>
                  <a:pt x="46702" y="9729"/>
                  <a:pt x="46702" y="9729"/>
                </a:cubicBezTo>
                <a:cubicBezTo>
                  <a:pt x="42162" y="11027"/>
                  <a:pt x="37621" y="12324"/>
                  <a:pt x="33729" y="14918"/>
                </a:cubicBezTo>
                <a:cubicBezTo>
                  <a:pt x="28540" y="11675"/>
                  <a:pt x="28540" y="11675"/>
                  <a:pt x="28540" y="11675"/>
                </a:cubicBezTo>
                <a:cubicBezTo>
                  <a:pt x="27891" y="11027"/>
                  <a:pt x="26594" y="11027"/>
                  <a:pt x="25945" y="11027"/>
                </a:cubicBezTo>
                <a:cubicBezTo>
                  <a:pt x="24648" y="11027"/>
                  <a:pt x="24000" y="11027"/>
                  <a:pt x="23351" y="11675"/>
                </a:cubicBezTo>
                <a:cubicBezTo>
                  <a:pt x="11675" y="23351"/>
                  <a:pt x="11675" y="23351"/>
                  <a:pt x="11675" y="23351"/>
                </a:cubicBezTo>
                <a:cubicBezTo>
                  <a:pt x="10378" y="24648"/>
                  <a:pt x="11027" y="27243"/>
                  <a:pt x="11675" y="28540"/>
                </a:cubicBezTo>
                <a:cubicBezTo>
                  <a:pt x="14918" y="33729"/>
                  <a:pt x="14918" y="33729"/>
                  <a:pt x="14918" y="33729"/>
                </a:cubicBezTo>
                <a:cubicBezTo>
                  <a:pt x="12324" y="37621"/>
                  <a:pt x="11027" y="42162"/>
                  <a:pt x="9729" y="46702"/>
                </a:cubicBezTo>
                <a:cubicBezTo>
                  <a:pt x="3891" y="48000"/>
                  <a:pt x="3891" y="48000"/>
                  <a:pt x="3891" y="48000"/>
                </a:cubicBezTo>
                <a:cubicBezTo>
                  <a:pt x="1945" y="48648"/>
                  <a:pt x="0" y="49945"/>
                  <a:pt x="0" y="51891"/>
                </a:cubicBezTo>
                <a:cubicBezTo>
                  <a:pt x="0" y="68108"/>
                  <a:pt x="0" y="68108"/>
                  <a:pt x="0" y="68108"/>
                </a:cubicBezTo>
                <a:cubicBezTo>
                  <a:pt x="0" y="70054"/>
                  <a:pt x="1945" y="71351"/>
                  <a:pt x="3891" y="72000"/>
                </a:cubicBezTo>
                <a:cubicBezTo>
                  <a:pt x="9729" y="73297"/>
                  <a:pt x="9729" y="73297"/>
                  <a:pt x="9729" y="73297"/>
                </a:cubicBezTo>
                <a:cubicBezTo>
                  <a:pt x="11027" y="77837"/>
                  <a:pt x="12324" y="82378"/>
                  <a:pt x="14918" y="86270"/>
                </a:cubicBezTo>
                <a:cubicBezTo>
                  <a:pt x="11675" y="91459"/>
                  <a:pt x="11675" y="91459"/>
                  <a:pt x="11675" y="91459"/>
                </a:cubicBezTo>
                <a:cubicBezTo>
                  <a:pt x="11027" y="92756"/>
                  <a:pt x="10378" y="95351"/>
                  <a:pt x="11675" y="96648"/>
                </a:cubicBezTo>
                <a:cubicBezTo>
                  <a:pt x="23351" y="108324"/>
                  <a:pt x="23351" y="108324"/>
                  <a:pt x="23351" y="108324"/>
                </a:cubicBezTo>
                <a:cubicBezTo>
                  <a:pt x="24000" y="108972"/>
                  <a:pt x="24648" y="108972"/>
                  <a:pt x="25297" y="108972"/>
                </a:cubicBezTo>
                <a:cubicBezTo>
                  <a:pt x="26594" y="108972"/>
                  <a:pt x="27891" y="108972"/>
                  <a:pt x="28540" y="108324"/>
                </a:cubicBezTo>
                <a:cubicBezTo>
                  <a:pt x="33729" y="105081"/>
                  <a:pt x="33729" y="105081"/>
                  <a:pt x="33729" y="105081"/>
                </a:cubicBezTo>
                <a:cubicBezTo>
                  <a:pt x="37621" y="107675"/>
                  <a:pt x="42162" y="108972"/>
                  <a:pt x="46702" y="110270"/>
                </a:cubicBezTo>
                <a:cubicBezTo>
                  <a:pt x="48000" y="116108"/>
                  <a:pt x="48000" y="116108"/>
                  <a:pt x="48000" y="116108"/>
                </a:cubicBezTo>
                <a:cubicBezTo>
                  <a:pt x="48648" y="118054"/>
                  <a:pt x="49945" y="120000"/>
                  <a:pt x="51891" y="120000"/>
                </a:cubicBezTo>
                <a:cubicBezTo>
                  <a:pt x="68108" y="120000"/>
                  <a:pt x="68108" y="120000"/>
                  <a:pt x="68108" y="120000"/>
                </a:cubicBezTo>
                <a:cubicBezTo>
                  <a:pt x="70054" y="120000"/>
                  <a:pt x="71351" y="118054"/>
                  <a:pt x="72000" y="116108"/>
                </a:cubicBezTo>
                <a:cubicBezTo>
                  <a:pt x="73297" y="110270"/>
                  <a:pt x="73297" y="110270"/>
                  <a:pt x="73297" y="110270"/>
                </a:cubicBezTo>
                <a:cubicBezTo>
                  <a:pt x="77837" y="108972"/>
                  <a:pt x="82378" y="107675"/>
                  <a:pt x="86270" y="105081"/>
                </a:cubicBezTo>
                <a:cubicBezTo>
                  <a:pt x="91459" y="108324"/>
                  <a:pt x="91459" y="108324"/>
                  <a:pt x="91459" y="108324"/>
                </a:cubicBezTo>
                <a:cubicBezTo>
                  <a:pt x="92108" y="108972"/>
                  <a:pt x="93405" y="108972"/>
                  <a:pt x="94702" y="108972"/>
                </a:cubicBezTo>
                <a:cubicBezTo>
                  <a:pt x="95351" y="108972"/>
                  <a:pt x="96000" y="108972"/>
                  <a:pt x="96648" y="108324"/>
                </a:cubicBezTo>
                <a:cubicBezTo>
                  <a:pt x="108324" y="96648"/>
                  <a:pt x="108324" y="96648"/>
                  <a:pt x="108324" y="96648"/>
                </a:cubicBezTo>
                <a:cubicBezTo>
                  <a:pt x="109621" y="95351"/>
                  <a:pt x="109621" y="92756"/>
                  <a:pt x="108324" y="91459"/>
                </a:cubicBezTo>
                <a:cubicBezTo>
                  <a:pt x="105081" y="86270"/>
                  <a:pt x="105081" y="86270"/>
                  <a:pt x="105081" y="86270"/>
                </a:cubicBezTo>
                <a:cubicBezTo>
                  <a:pt x="107675" y="82378"/>
                  <a:pt x="108972" y="77837"/>
                  <a:pt x="110270" y="73297"/>
                </a:cubicBezTo>
                <a:cubicBezTo>
                  <a:pt x="116108" y="72000"/>
                  <a:pt x="116108" y="72000"/>
                  <a:pt x="116108" y="72000"/>
                </a:cubicBezTo>
                <a:cubicBezTo>
                  <a:pt x="118054" y="71351"/>
                  <a:pt x="120000" y="70054"/>
                  <a:pt x="120000" y="68108"/>
                </a:cubicBezTo>
                <a:cubicBezTo>
                  <a:pt x="120000" y="51891"/>
                  <a:pt x="120000" y="51891"/>
                  <a:pt x="120000" y="51891"/>
                </a:cubicBezTo>
                <a:cubicBezTo>
                  <a:pt x="120000" y="49945"/>
                  <a:pt x="118054" y="48648"/>
                  <a:pt x="116108" y="48000"/>
                </a:cubicBezTo>
                <a:close/>
                <a:moveTo>
                  <a:pt x="114810" y="66810"/>
                </a:moveTo>
                <a:cubicBezTo>
                  <a:pt x="114810" y="66810"/>
                  <a:pt x="114810" y="66810"/>
                  <a:pt x="114810" y="66810"/>
                </a:cubicBezTo>
                <a:cubicBezTo>
                  <a:pt x="108972" y="68108"/>
                  <a:pt x="108972" y="68108"/>
                  <a:pt x="108972" y="68108"/>
                </a:cubicBezTo>
                <a:cubicBezTo>
                  <a:pt x="107027" y="68756"/>
                  <a:pt x="105729" y="70054"/>
                  <a:pt x="105081" y="72000"/>
                </a:cubicBezTo>
                <a:cubicBezTo>
                  <a:pt x="104432" y="75891"/>
                  <a:pt x="102486" y="79783"/>
                  <a:pt x="100540" y="83675"/>
                </a:cubicBezTo>
                <a:cubicBezTo>
                  <a:pt x="99243" y="84972"/>
                  <a:pt x="99243" y="86918"/>
                  <a:pt x="100540" y="88864"/>
                </a:cubicBezTo>
                <a:cubicBezTo>
                  <a:pt x="103783" y="94054"/>
                  <a:pt x="103783" y="94054"/>
                  <a:pt x="103783" y="94054"/>
                </a:cubicBezTo>
                <a:cubicBezTo>
                  <a:pt x="94054" y="103783"/>
                  <a:pt x="94054" y="103783"/>
                  <a:pt x="94054" y="103783"/>
                </a:cubicBezTo>
                <a:cubicBezTo>
                  <a:pt x="94054" y="103783"/>
                  <a:pt x="94054" y="103783"/>
                  <a:pt x="94054" y="103783"/>
                </a:cubicBezTo>
                <a:cubicBezTo>
                  <a:pt x="88864" y="100540"/>
                  <a:pt x="88864" y="100540"/>
                  <a:pt x="88864" y="100540"/>
                </a:cubicBezTo>
                <a:cubicBezTo>
                  <a:pt x="88216" y="99891"/>
                  <a:pt x="86918" y="99891"/>
                  <a:pt x="86270" y="99891"/>
                </a:cubicBezTo>
                <a:cubicBezTo>
                  <a:pt x="84972" y="99891"/>
                  <a:pt x="84324" y="99891"/>
                  <a:pt x="83675" y="100540"/>
                </a:cubicBezTo>
                <a:cubicBezTo>
                  <a:pt x="79783" y="102486"/>
                  <a:pt x="75891" y="103783"/>
                  <a:pt x="72000" y="105081"/>
                </a:cubicBezTo>
                <a:cubicBezTo>
                  <a:pt x="70054" y="105729"/>
                  <a:pt x="68756" y="107027"/>
                  <a:pt x="68108" y="108972"/>
                </a:cubicBezTo>
                <a:cubicBezTo>
                  <a:pt x="66810" y="114810"/>
                  <a:pt x="66810" y="114810"/>
                  <a:pt x="66810" y="114810"/>
                </a:cubicBezTo>
                <a:cubicBezTo>
                  <a:pt x="66810" y="114810"/>
                  <a:pt x="66810" y="114810"/>
                  <a:pt x="66810" y="114810"/>
                </a:cubicBezTo>
                <a:cubicBezTo>
                  <a:pt x="53189" y="114810"/>
                  <a:pt x="53189" y="114810"/>
                  <a:pt x="53189" y="114810"/>
                </a:cubicBezTo>
                <a:cubicBezTo>
                  <a:pt x="51891" y="108972"/>
                  <a:pt x="51891" y="108972"/>
                  <a:pt x="51891" y="108972"/>
                </a:cubicBezTo>
                <a:cubicBezTo>
                  <a:pt x="51243" y="107027"/>
                  <a:pt x="49945" y="105729"/>
                  <a:pt x="48000" y="105081"/>
                </a:cubicBezTo>
                <a:cubicBezTo>
                  <a:pt x="44108" y="103783"/>
                  <a:pt x="40216" y="102486"/>
                  <a:pt x="36972" y="100540"/>
                </a:cubicBezTo>
                <a:cubicBezTo>
                  <a:pt x="35675" y="99891"/>
                  <a:pt x="35027" y="99891"/>
                  <a:pt x="33729" y="99891"/>
                </a:cubicBezTo>
                <a:cubicBezTo>
                  <a:pt x="33081" y="99891"/>
                  <a:pt x="31783" y="99891"/>
                  <a:pt x="31135" y="100540"/>
                </a:cubicBezTo>
                <a:cubicBezTo>
                  <a:pt x="25945" y="103783"/>
                  <a:pt x="25945" y="103783"/>
                  <a:pt x="25945" y="103783"/>
                </a:cubicBezTo>
                <a:cubicBezTo>
                  <a:pt x="25945" y="103783"/>
                  <a:pt x="25945" y="103783"/>
                  <a:pt x="25945" y="103783"/>
                </a:cubicBezTo>
                <a:cubicBezTo>
                  <a:pt x="16864" y="94054"/>
                  <a:pt x="16864" y="94054"/>
                  <a:pt x="16864" y="94054"/>
                </a:cubicBezTo>
                <a:cubicBezTo>
                  <a:pt x="19459" y="88864"/>
                  <a:pt x="19459" y="88864"/>
                  <a:pt x="19459" y="88864"/>
                </a:cubicBezTo>
                <a:cubicBezTo>
                  <a:pt x="20756" y="86918"/>
                  <a:pt x="20756" y="84972"/>
                  <a:pt x="19459" y="83675"/>
                </a:cubicBezTo>
                <a:cubicBezTo>
                  <a:pt x="17513" y="79783"/>
                  <a:pt x="16216" y="75891"/>
                  <a:pt x="14918" y="72000"/>
                </a:cubicBezTo>
                <a:cubicBezTo>
                  <a:pt x="14270" y="70054"/>
                  <a:pt x="12972" y="68756"/>
                  <a:pt x="11027" y="68108"/>
                </a:cubicBezTo>
                <a:cubicBezTo>
                  <a:pt x="5189" y="66810"/>
                  <a:pt x="5189" y="66810"/>
                  <a:pt x="5189" y="66810"/>
                </a:cubicBezTo>
                <a:cubicBezTo>
                  <a:pt x="5189" y="66810"/>
                  <a:pt x="5189" y="66810"/>
                  <a:pt x="5189" y="66810"/>
                </a:cubicBezTo>
                <a:cubicBezTo>
                  <a:pt x="5189" y="53189"/>
                  <a:pt x="5189" y="53189"/>
                  <a:pt x="5189" y="53189"/>
                </a:cubicBezTo>
                <a:cubicBezTo>
                  <a:pt x="11027" y="51891"/>
                  <a:pt x="11027" y="51891"/>
                  <a:pt x="11027" y="51891"/>
                </a:cubicBezTo>
                <a:cubicBezTo>
                  <a:pt x="12972" y="51243"/>
                  <a:pt x="14270" y="49945"/>
                  <a:pt x="14918" y="48000"/>
                </a:cubicBezTo>
                <a:cubicBezTo>
                  <a:pt x="16216" y="44108"/>
                  <a:pt x="17513" y="40216"/>
                  <a:pt x="19459" y="36972"/>
                </a:cubicBezTo>
                <a:cubicBezTo>
                  <a:pt x="20756" y="35027"/>
                  <a:pt x="20756" y="33081"/>
                  <a:pt x="19459" y="31135"/>
                </a:cubicBezTo>
                <a:cubicBezTo>
                  <a:pt x="16864" y="25945"/>
                  <a:pt x="16864" y="25945"/>
                  <a:pt x="16864" y="25945"/>
                </a:cubicBezTo>
                <a:cubicBezTo>
                  <a:pt x="16864" y="25945"/>
                  <a:pt x="16864" y="25945"/>
                  <a:pt x="16864" y="25945"/>
                </a:cubicBezTo>
                <a:cubicBezTo>
                  <a:pt x="25945" y="16864"/>
                  <a:pt x="25945" y="16864"/>
                  <a:pt x="25945" y="16864"/>
                </a:cubicBezTo>
                <a:cubicBezTo>
                  <a:pt x="31135" y="19459"/>
                  <a:pt x="31135" y="19459"/>
                  <a:pt x="31135" y="19459"/>
                </a:cubicBezTo>
                <a:cubicBezTo>
                  <a:pt x="31783" y="20108"/>
                  <a:pt x="33081" y="20108"/>
                  <a:pt x="33729" y="20108"/>
                </a:cubicBezTo>
                <a:cubicBezTo>
                  <a:pt x="35027" y="20108"/>
                  <a:pt x="35675" y="20108"/>
                  <a:pt x="36972" y="19459"/>
                </a:cubicBezTo>
                <a:cubicBezTo>
                  <a:pt x="40216" y="17513"/>
                  <a:pt x="44108" y="16216"/>
                  <a:pt x="48000" y="14918"/>
                </a:cubicBezTo>
                <a:cubicBezTo>
                  <a:pt x="49945" y="14270"/>
                  <a:pt x="51243" y="12972"/>
                  <a:pt x="51891" y="11027"/>
                </a:cubicBezTo>
                <a:cubicBezTo>
                  <a:pt x="53189" y="5189"/>
                  <a:pt x="53189" y="5189"/>
                  <a:pt x="53189" y="5189"/>
                </a:cubicBezTo>
                <a:cubicBezTo>
                  <a:pt x="66810" y="5189"/>
                  <a:pt x="66810" y="5189"/>
                  <a:pt x="66810" y="5189"/>
                </a:cubicBezTo>
                <a:cubicBezTo>
                  <a:pt x="66810" y="5189"/>
                  <a:pt x="66810" y="5189"/>
                  <a:pt x="66810" y="5189"/>
                </a:cubicBezTo>
                <a:cubicBezTo>
                  <a:pt x="68108" y="11027"/>
                  <a:pt x="68108" y="11027"/>
                  <a:pt x="68108" y="11027"/>
                </a:cubicBezTo>
                <a:cubicBezTo>
                  <a:pt x="68756" y="12972"/>
                  <a:pt x="70054" y="14270"/>
                  <a:pt x="72000" y="14918"/>
                </a:cubicBezTo>
                <a:cubicBezTo>
                  <a:pt x="75891" y="16216"/>
                  <a:pt x="79783" y="17513"/>
                  <a:pt x="83675" y="19459"/>
                </a:cubicBezTo>
                <a:cubicBezTo>
                  <a:pt x="84324" y="20108"/>
                  <a:pt x="84972" y="20108"/>
                  <a:pt x="86270" y="20108"/>
                </a:cubicBezTo>
                <a:cubicBezTo>
                  <a:pt x="86918" y="20108"/>
                  <a:pt x="88216" y="20108"/>
                  <a:pt x="88864" y="19459"/>
                </a:cubicBezTo>
                <a:cubicBezTo>
                  <a:pt x="94054" y="16864"/>
                  <a:pt x="94054" y="16864"/>
                  <a:pt x="94054" y="16864"/>
                </a:cubicBezTo>
                <a:cubicBezTo>
                  <a:pt x="103783" y="25945"/>
                  <a:pt x="103783" y="25945"/>
                  <a:pt x="103783" y="25945"/>
                </a:cubicBezTo>
                <a:cubicBezTo>
                  <a:pt x="103783" y="25945"/>
                  <a:pt x="103783" y="25945"/>
                  <a:pt x="103783" y="25945"/>
                </a:cubicBezTo>
                <a:cubicBezTo>
                  <a:pt x="100540" y="31135"/>
                  <a:pt x="100540" y="31135"/>
                  <a:pt x="100540" y="31135"/>
                </a:cubicBezTo>
                <a:cubicBezTo>
                  <a:pt x="99243" y="33081"/>
                  <a:pt x="99243" y="35027"/>
                  <a:pt x="100540" y="36972"/>
                </a:cubicBezTo>
                <a:cubicBezTo>
                  <a:pt x="102486" y="40216"/>
                  <a:pt x="104432" y="44108"/>
                  <a:pt x="105081" y="48000"/>
                </a:cubicBezTo>
                <a:cubicBezTo>
                  <a:pt x="105729" y="49945"/>
                  <a:pt x="107027" y="51243"/>
                  <a:pt x="108972" y="51891"/>
                </a:cubicBezTo>
                <a:cubicBezTo>
                  <a:pt x="114810" y="53189"/>
                  <a:pt x="114810" y="53189"/>
                  <a:pt x="114810" y="53189"/>
                </a:cubicBezTo>
                <a:lnTo>
                  <a:pt x="114810" y="66810"/>
                </a:lnTo>
                <a:close/>
                <a:moveTo>
                  <a:pt x="60324" y="27243"/>
                </a:moveTo>
                <a:cubicBezTo>
                  <a:pt x="42162" y="27243"/>
                  <a:pt x="27243" y="42162"/>
                  <a:pt x="27243" y="60324"/>
                </a:cubicBezTo>
                <a:cubicBezTo>
                  <a:pt x="27243" y="77837"/>
                  <a:pt x="42162" y="92756"/>
                  <a:pt x="60324" y="92756"/>
                </a:cubicBezTo>
                <a:cubicBezTo>
                  <a:pt x="78486" y="92756"/>
                  <a:pt x="92756" y="77837"/>
                  <a:pt x="92756" y="60324"/>
                </a:cubicBezTo>
                <a:cubicBezTo>
                  <a:pt x="92756" y="42162"/>
                  <a:pt x="78486" y="27243"/>
                  <a:pt x="60324" y="27243"/>
                </a:cubicBezTo>
                <a:close/>
                <a:moveTo>
                  <a:pt x="60324" y="32432"/>
                </a:moveTo>
                <a:cubicBezTo>
                  <a:pt x="69405" y="32432"/>
                  <a:pt x="77837" y="37621"/>
                  <a:pt x="82378" y="44108"/>
                </a:cubicBezTo>
                <a:cubicBezTo>
                  <a:pt x="68108" y="52540"/>
                  <a:pt x="68108" y="52540"/>
                  <a:pt x="68108" y="52540"/>
                </a:cubicBezTo>
                <a:cubicBezTo>
                  <a:pt x="66162" y="50594"/>
                  <a:pt x="62918" y="49297"/>
                  <a:pt x="60324" y="49297"/>
                </a:cubicBezTo>
                <a:cubicBezTo>
                  <a:pt x="57081" y="49297"/>
                  <a:pt x="53837" y="50594"/>
                  <a:pt x="51891" y="52540"/>
                </a:cubicBezTo>
                <a:cubicBezTo>
                  <a:pt x="37621" y="44108"/>
                  <a:pt x="37621" y="44108"/>
                  <a:pt x="37621" y="44108"/>
                </a:cubicBezTo>
                <a:cubicBezTo>
                  <a:pt x="42810" y="37621"/>
                  <a:pt x="50594" y="32432"/>
                  <a:pt x="60324" y="32432"/>
                </a:cubicBezTo>
                <a:close/>
                <a:moveTo>
                  <a:pt x="57081" y="87567"/>
                </a:moveTo>
                <a:cubicBezTo>
                  <a:pt x="43459" y="85621"/>
                  <a:pt x="32432" y="73945"/>
                  <a:pt x="32432" y="60324"/>
                </a:cubicBezTo>
                <a:cubicBezTo>
                  <a:pt x="32432" y="56432"/>
                  <a:pt x="33729" y="52540"/>
                  <a:pt x="35027" y="49297"/>
                </a:cubicBezTo>
                <a:cubicBezTo>
                  <a:pt x="49297" y="57081"/>
                  <a:pt x="49297" y="57081"/>
                  <a:pt x="49297" y="57081"/>
                </a:cubicBezTo>
                <a:cubicBezTo>
                  <a:pt x="49297" y="58378"/>
                  <a:pt x="49297" y="59027"/>
                  <a:pt x="49297" y="60324"/>
                </a:cubicBezTo>
                <a:cubicBezTo>
                  <a:pt x="49297" y="64864"/>
                  <a:pt x="52540" y="69405"/>
                  <a:pt x="57081" y="70702"/>
                </a:cubicBezTo>
                <a:lnTo>
                  <a:pt x="57081" y="87567"/>
                </a:lnTo>
                <a:close/>
                <a:moveTo>
                  <a:pt x="54486" y="60324"/>
                </a:moveTo>
                <a:cubicBezTo>
                  <a:pt x="54486" y="57081"/>
                  <a:pt x="57081" y="54486"/>
                  <a:pt x="60324" y="54486"/>
                </a:cubicBezTo>
                <a:cubicBezTo>
                  <a:pt x="62918" y="54486"/>
                  <a:pt x="65513" y="57081"/>
                  <a:pt x="65513" y="60324"/>
                </a:cubicBezTo>
                <a:cubicBezTo>
                  <a:pt x="65513" y="62918"/>
                  <a:pt x="62918" y="65513"/>
                  <a:pt x="60324" y="65513"/>
                </a:cubicBezTo>
                <a:cubicBezTo>
                  <a:pt x="57081" y="65513"/>
                  <a:pt x="54486" y="62918"/>
                  <a:pt x="54486" y="60324"/>
                </a:cubicBezTo>
                <a:close/>
                <a:moveTo>
                  <a:pt x="87567" y="60324"/>
                </a:moveTo>
                <a:cubicBezTo>
                  <a:pt x="87567" y="73945"/>
                  <a:pt x="76540" y="85621"/>
                  <a:pt x="62918" y="87567"/>
                </a:cubicBezTo>
                <a:cubicBezTo>
                  <a:pt x="62918" y="70702"/>
                  <a:pt x="62918" y="70702"/>
                  <a:pt x="62918" y="70702"/>
                </a:cubicBezTo>
                <a:cubicBezTo>
                  <a:pt x="67459" y="69405"/>
                  <a:pt x="70702" y="64864"/>
                  <a:pt x="70702" y="60324"/>
                </a:cubicBezTo>
                <a:cubicBezTo>
                  <a:pt x="70702" y="59027"/>
                  <a:pt x="70702" y="58378"/>
                  <a:pt x="70702" y="57081"/>
                </a:cubicBezTo>
                <a:cubicBezTo>
                  <a:pt x="84972" y="49297"/>
                  <a:pt x="84972" y="49297"/>
                  <a:pt x="84972" y="49297"/>
                </a:cubicBezTo>
                <a:cubicBezTo>
                  <a:pt x="86918" y="52540"/>
                  <a:pt x="87567" y="56432"/>
                  <a:pt x="87567" y="6032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5" name="Google Shape;365;p80"/>
          <p:cNvSpPr txBox="1"/>
          <p:nvPr>
            <p:ph idx="2" type="title"/>
          </p:nvPr>
        </p:nvSpPr>
        <p:spPr>
          <a:xfrm>
            <a:off x="362325" y="2070800"/>
            <a:ext cx="1456200" cy="71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descr="123" id="366" name="Google Shape;366;p80" title="12"/>
          <p:cNvSpPr txBox="1"/>
          <p:nvPr>
            <p:ph idx="3" type="title"/>
          </p:nvPr>
        </p:nvSpPr>
        <p:spPr>
          <a:xfrm>
            <a:off x="354225" y="1605613"/>
            <a:ext cx="1456200" cy="429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ajdhani"/>
              <a:buNone/>
              <a:defRPr b="1" i="0" sz="12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ajdhani"/>
              <a:buNone/>
              <a:defRPr b="1" i="0" sz="12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ajdhani"/>
              <a:buNone/>
              <a:defRPr b="1" i="0" sz="12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ajdhani"/>
              <a:buNone/>
              <a:defRPr b="1" i="0" sz="12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ajdhani"/>
              <a:buNone/>
              <a:defRPr b="1" i="0" sz="12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ajdhani"/>
              <a:buNone/>
              <a:defRPr b="1" i="0" sz="12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ajdhani"/>
              <a:buNone/>
              <a:defRPr b="1" i="0" sz="12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ajdhani"/>
              <a:buNone/>
              <a:defRPr b="1" i="0" sz="12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ajdhani"/>
              <a:buNone/>
              <a:defRPr b="1" i="0" sz="12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sp>
        <p:nvSpPr>
          <p:cNvPr id="367" name="Google Shape;367;p80"/>
          <p:cNvSpPr txBox="1"/>
          <p:nvPr>
            <p:ph idx="4" type="title"/>
          </p:nvPr>
        </p:nvSpPr>
        <p:spPr>
          <a:xfrm>
            <a:off x="6007950" y="359925"/>
            <a:ext cx="2838000" cy="95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1125" lIns="82275" spcFirstLastPara="1" rIns="82275" wrap="square" tIns="41125">
            <a:noAutofit/>
          </a:bodyPr>
          <a:lstStyle>
            <a:lvl1pPr lv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Rajdhani"/>
              <a:buNone/>
              <a:defRPr b="1" i="0" sz="2400" u="none" cap="none" strike="noStrik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Rajdhani"/>
              <a:buNone/>
              <a:defRPr b="1" i="0" sz="2400" u="none" cap="none" strike="noStrik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Rajdhani"/>
              <a:buNone/>
              <a:defRPr b="1" i="0" sz="2400" u="none" cap="none" strike="noStrik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Rajdhani"/>
              <a:buNone/>
              <a:defRPr b="1" i="0" sz="2400" u="none" cap="none" strike="noStrik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Rajdhani"/>
              <a:buNone/>
              <a:defRPr b="1" i="0" sz="2400" u="none" cap="none" strike="noStrik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Rajdhani"/>
              <a:buNone/>
              <a:defRPr b="1" i="0" sz="2400" u="none" cap="none" strike="noStrik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Rajdhani"/>
              <a:buNone/>
              <a:defRPr b="1" i="0" sz="2400" u="none" cap="none" strike="noStrik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Rajdhani"/>
              <a:buNone/>
              <a:defRPr b="1" i="0" sz="2400" u="none" cap="none" strike="noStrik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Rajdhani"/>
              <a:buNone/>
              <a:defRPr b="1" i="0" sz="2400" u="none" cap="none" strike="noStrik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sp>
        <p:nvSpPr>
          <p:cNvPr id="368" name="Google Shape;368;p80"/>
          <p:cNvSpPr txBox="1"/>
          <p:nvPr>
            <p:ph idx="5" type="title"/>
          </p:nvPr>
        </p:nvSpPr>
        <p:spPr>
          <a:xfrm>
            <a:off x="7304150" y="2079325"/>
            <a:ext cx="1456200" cy="71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descr="123" id="369" name="Google Shape;369;p80" title="12"/>
          <p:cNvSpPr txBox="1"/>
          <p:nvPr>
            <p:ph idx="6" type="title"/>
          </p:nvPr>
        </p:nvSpPr>
        <p:spPr>
          <a:xfrm>
            <a:off x="7296050" y="1614138"/>
            <a:ext cx="1456200" cy="429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ajdhani"/>
              <a:buNone/>
              <a:defRPr b="1" i="0" sz="1200" u="none" cap="none" strike="noStrik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ajdhani"/>
              <a:buNone/>
              <a:defRPr b="1" i="0" sz="1200" u="none" cap="none" strike="noStrik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ajdhani"/>
              <a:buNone/>
              <a:defRPr b="1" i="0" sz="1200" u="none" cap="none" strike="noStrik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ajdhani"/>
              <a:buNone/>
              <a:defRPr b="1" i="0" sz="1200" u="none" cap="none" strike="noStrik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ajdhani"/>
              <a:buNone/>
              <a:defRPr b="1" i="0" sz="1200" u="none" cap="none" strike="noStrik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ajdhani"/>
              <a:buNone/>
              <a:defRPr b="1" i="0" sz="1200" u="none" cap="none" strike="noStrik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ajdhani"/>
              <a:buNone/>
              <a:defRPr b="1" i="0" sz="1200" u="none" cap="none" strike="noStrik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ajdhani"/>
              <a:buNone/>
              <a:defRPr b="1" i="0" sz="1200" u="none" cap="none" strike="noStrik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ajdhani"/>
              <a:buNone/>
              <a:defRPr b="1" i="0" sz="1200" u="none" cap="none" strike="noStrik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sp>
        <p:nvSpPr>
          <p:cNvPr id="370" name="Google Shape;370;p80"/>
          <p:cNvSpPr txBox="1"/>
          <p:nvPr>
            <p:ph idx="7" type="title"/>
          </p:nvPr>
        </p:nvSpPr>
        <p:spPr>
          <a:xfrm>
            <a:off x="5839850" y="3876550"/>
            <a:ext cx="1456200" cy="71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descr="123" id="371" name="Google Shape;371;p80" title="12"/>
          <p:cNvSpPr txBox="1"/>
          <p:nvPr>
            <p:ph idx="8" type="title"/>
          </p:nvPr>
        </p:nvSpPr>
        <p:spPr>
          <a:xfrm>
            <a:off x="5831750" y="3411363"/>
            <a:ext cx="1456200" cy="429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ajdhani"/>
              <a:buNone/>
              <a:defRPr b="1" i="0" sz="1200" u="none" cap="none" strike="noStrik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ajdhani"/>
              <a:buNone/>
              <a:defRPr b="1" i="0" sz="1200" u="none" cap="none" strike="noStrik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ajdhani"/>
              <a:buNone/>
              <a:defRPr b="1" i="0" sz="1200" u="none" cap="none" strike="noStrik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ajdhani"/>
              <a:buNone/>
              <a:defRPr b="1" i="0" sz="1200" u="none" cap="none" strike="noStrik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ajdhani"/>
              <a:buNone/>
              <a:defRPr b="1" i="0" sz="1200" u="none" cap="none" strike="noStrik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ajdhani"/>
              <a:buNone/>
              <a:defRPr b="1" i="0" sz="1200" u="none" cap="none" strike="noStrik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ajdhani"/>
              <a:buNone/>
              <a:defRPr b="1" i="0" sz="1200" u="none" cap="none" strike="noStrik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ajdhani"/>
              <a:buNone/>
              <a:defRPr b="1" i="0" sz="1200" u="none" cap="none" strike="noStrik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ajdhani"/>
              <a:buNone/>
              <a:defRPr b="1" i="0" sz="1200" u="none" cap="none" strike="noStrik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sp>
        <p:nvSpPr>
          <p:cNvPr id="372" name="Google Shape;372;p80"/>
          <p:cNvSpPr txBox="1"/>
          <p:nvPr>
            <p:ph idx="9" type="title"/>
          </p:nvPr>
        </p:nvSpPr>
        <p:spPr>
          <a:xfrm>
            <a:off x="1568100" y="3809075"/>
            <a:ext cx="1456200" cy="71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descr="123" id="373" name="Google Shape;373;p80" title="12"/>
          <p:cNvSpPr txBox="1"/>
          <p:nvPr>
            <p:ph idx="13" type="title"/>
          </p:nvPr>
        </p:nvSpPr>
        <p:spPr>
          <a:xfrm>
            <a:off x="1560000" y="3343888"/>
            <a:ext cx="1456200" cy="429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ajdhani"/>
              <a:buNone/>
              <a:defRPr b="1" i="0" sz="12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ajdhani"/>
              <a:buNone/>
              <a:defRPr b="1" i="0" sz="12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ajdhani"/>
              <a:buNone/>
              <a:defRPr b="1" i="0" sz="12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ajdhani"/>
              <a:buNone/>
              <a:defRPr b="1" i="0" sz="12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ajdhani"/>
              <a:buNone/>
              <a:defRPr b="1" i="0" sz="12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ajdhani"/>
              <a:buNone/>
              <a:defRPr b="1" i="0" sz="12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ajdhani"/>
              <a:buNone/>
              <a:defRPr b="1" i="0" sz="12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ajdhani"/>
              <a:buNone/>
              <a:defRPr b="1" i="0" sz="12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ajdhani"/>
              <a:buNone/>
              <a:defRPr b="1" i="0" sz="12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nea del tiempo 3 4 3 1">
  <p:cSld name="BLANK_1_1_1_6_3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81"/>
          <p:cNvSpPr txBox="1"/>
          <p:nvPr>
            <p:ph type="title"/>
          </p:nvPr>
        </p:nvSpPr>
        <p:spPr>
          <a:xfrm>
            <a:off x="720000" y="227025"/>
            <a:ext cx="7703100" cy="8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1125" lIns="82275" spcFirstLastPara="1" rIns="82275" wrap="square" tIns="411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C183F"/>
              </a:buClr>
              <a:buSzPts val="2700"/>
              <a:buFont typeface="Rajdhani"/>
              <a:buNone/>
              <a:defRPr b="1" i="0" sz="3000" u="none" cap="none" strike="noStrike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183F"/>
              </a:buClr>
              <a:buSzPts val="2700"/>
              <a:buFont typeface="Rajdhani"/>
              <a:buNone/>
              <a:defRPr b="1" i="0" sz="3000" u="none" cap="none" strike="noStrike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183F"/>
              </a:buClr>
              <a:buSzPts val="2700"/>
              <a:buFont typeface="Rajdhani"/>
              <a:buNone/>
              <a:defRPr b="1" i="0" sz="3000" u="none" cap="none" strike="noStrike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183F"/>
              </a:buClr>
              <a:buSzPts val="2700"/>
              <a:buFont typeface="Rajdhani"/>
              <a:buNone/>
              <a:defRPr b="1" i="0" sz="3000" u="none" cap="none" strike="noStrike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183F"/>
              </a:buClr>
              <a:buSzPts val="2700"/>
              <a:buFont typeface="Rajdhani"/>
              <a:buNone/>
              <a:defRPr b="1" i="0" sz="3000" u="none" cap="none" strike="noStrike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183F"/>
              </a:buClr>
              <a:buSzPts val="2700"/>
              <a:buFont typeface="Rajdhani"/>
              <a:buNone/>
              <a:defRPr b="1" i="0" sz="3000" u="none" cap="none" strike="noStrike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183F"/>
              </a:buClr>
              <a:buSzPts val="2700"/>
              <a:buFont typeface="Rajdhani"/>
              <a:buNone/>
              <a:defRPr b="1" i="0" sz="3000" u="none" cap="none" strike="noStrike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183F"/>
              </a:buClr>
              <a:buSzPts val="2700"/>
              <a:buFont typeface="Rajdhani"/>
              <a:buNone/>
              <a:defRPr b="1" i="0" sz="3000" u="none" cap="none" strike="noStrike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183F"/>
              </a:buClr>
              <a:buSzPts val="2700"/>
              <a:buFont typeface="Rajdhani"/>
              <a:buNone/>
              <a:defRPr b="1" i="0" sz="3000" u="none" cap="none" strike="noStrike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sp>
        <p:nvSpPr>
          <p:cNvPr id="376" name="Google Shape;376;p81"/>
          <p:cNvSpPr txBox="1"/>
          <p:nvPr>
            <p:ph idx="2" type="title"/>
          </p:nvPr>
        </p:nvSpPr>
        <p:spPr>
          <a:xfrm>
            <a:off x="854400" y="1600825"/>
            <a:ext cx="1456200" cy="71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descr="123" id="377" name="Google Shape;377;p81" title="12"/>
          <p:cNvSpPr txBox="1"/>
          <p:nvPr>
            <p:ph idx="3" type="title"/>
          </p:nvPr>
        </p:nvSpPr>
        <p:spPr>
          <a:xfrm>
            <a:off x="420475" y="1135650"/>
            <a:ext cx="1881900" cy="429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ajdhani"/>
              <a:buNone/>
              <a:defRPr b="1" i="0" sz="12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ajdhani"/>
              <a:buNone/>
              <a:defRPr b="1" i="0" sz="12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ajdhani"/>
              <a:buNone/>
              <a:defRPr b="1" i="0" sz="12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ajdhani"/>
              <a:buNone/>
              <a:defRPr b="1" i="0" sz="12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ajdhani"/>
              <a:buNone/>
              <a:defRPr b="1" i="0" sz="12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ajdhani"/>
              <a:buNone/>
              <a:defRPr b="1" i="0" sz="12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ajdhani"/>
              <a:buNone/>
              <a:defRPr b="1" i="0" sz="12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ajdhani"/>
              <a:buNone/>
              <a:defRPr b="1" i="0" sz="12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ajdhani"/>
              <a:buNone/>
              <a:defRPr b="1" i="0" sz="12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grpSp>
        <p:nvGrpSpPr>
          <p:cNvPr id="378" name="Google Shape;378;p81"/>
          <p:cNvGrpSpPr/>
          <p:nvPr/>
        </p:nvGrpSpPr>
        <p:grpSpPr>
          <a:xfrm>
            <a:off x="2902660" y="1650310"/>
            <a:ext cx="3073647" cy="2453135"/>
            <a:chOff x="2933643" y="1510897"/>
            <a:chExt cx="3268446" cy="2608608"/>
          </a:xfrm>
        </p:grpSpPr>
        <p:sp>
          <p:nvSpPr>
            <p:cNvPr id="379" name="Google Shape;379;p81"/>
            <p:cNvSpPr/>
            <p:nvPr/>
          </p:nvSpPr>
          <p:spPr>
            <a:xfrm>
              <a:off x="4094732" y="2637059"/>
              <a:ext cx="713100" cy="783000"/>
            </a:xfrm>
            <a:custGeom>
              <a:rect b="b" l="l" r="r" t="t"/>
              <a:pathLst>
                <a:path extrusionOk="0" h="120000" w="120000">
                  <a:moveTo>
                    <a:pt x="120000" y="0"/>
                  </a:moveTo>
                  <a:lnTo>
                    <a:pt x="0" y="35011"/>
                  </a:lnTo>
                  <a:lnTo>
                    <a:pt x="52744" y="118655"/>
                  </a:lnTo>
                  <a:cubicBezTo>
                    <a:pt x="53300" y="118483"/>
                    <a:pt x="53872" y="118372"/>
                    <a:pt x="54422" y="118188"/>
                  </a:cubicBezTo>
                  <a:cubicBezTo>
                    <a:pt x="54738" y="118816"/>
                    <a:pt x="55161" y="119383"/>
                    <a:pt x="55500" y="120000"/>
                  </a:cubicBezTo>
                  <a:lnTo>
                    <a:pt x="120000" y="0"/>
                  </a:lnTo>
                  <a:close/>
                </a:path>
              </a:pathLst>
            </a:custGeom>
            <a:solidFill>
              <a:srgbClr val="BB1B18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t/>
              </a:r>
              <a:endParaRPr b="0" i="0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0" name="Google Shape;380;p81"/>
            <p:cNvSpPr/>
            <p:nvPr/>
          </p:nvSpPr>
          <p:spPr>
            <a:xfrm>
              <a:off x="3434941" y="1833080"/>
              <a:ext cx="658800" cy="1035600"/>
            </a:xfrm>
            <a:custGeom>
              <a:rect b="b" l="l" r="r" t="t"/>
              <a:pathLst>
                <a:path extrusionOk="0" h="120000" w="120000">
                  <a:moveTo>
                    <a:pt x="0" y="94833"/>
                  </a:moveTo>
                  <a:lnTo>
                    <a:pt x="31983" y="0"/>
                  </a:lnTo>
                  <a:lnTo>
                    <a:pt x="120000" y="120000"/>
                  </a:lnTo>
                  <a:lnTo>
                    <a:pt x="0" y="94833"/>
                  </a:lnTo>
                  <a:close/>
                </a:path>
              </a:pathLst>
            </a:custGeom>
            <a:solidFill>
              <a:srgbClr val="F88D85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t/>
              </a:r>
              <a:endParaRPr b="0" i="0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1" name="Google Shape;381;p81"/>
            <p:cNvSpPr/>
            <p:nvPr/>
          </p:nvSpPr>
          <p:spPr>
            <a:xfrm>
              <a:off x="3428609" y="2649778"/>
              <a:ext cx="660900" cy="537000"/>
            </a:xfrm>
            <a:custGeom>
              <a:rect b="b" l="l" r="r" t="t"/>
              <a:pathLst>
                <a:path extrusionOk="0" h="120000" w="120000">
                  <a:moveTo>
                    <a:pt x="57166" y="120000"/>
                  </a:moveTo>
                  <a:lnTo>
                    <a:pt x="120000" y="48744"/>
                  </a:lnTo>
                  <a:lnTo>
                    <a:pt x="0" y="0"/>
                  </a:lnTo>
                  <a:lnTo>
                    <a:pt x="57166" y="120000"/>
                  </a:lnTo>
                  <a:close/>
                </a:path>
              </a:pathLst>
            </a:custGeom>
            <a:solidFill>
              <a:srgbClr val="E53935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t/>
              </a:r>
              <a:endParaRPr b="0" i="0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2" name="Google Shape;382;p81"/>
            <p:cNvSpPr/>
            <p:nvPr/>
          </p:nvSpPr>
          <p:spPr>
            <a:xfrm>
              <a:off x="3606417" y="1834923"/>
              <a:ext cx="812700" cy="1037400"/>
            </a:xfrm>
            <a:custGeom>
              <a:rect b="b" l="l" r="r" t="t"/>
              <a:pathLst>
                <a:path extrusionOk="0" h="120000" w="120000">
                  <a:moveTo>
                    <a:pt x="120000" y="36861"/>
                  </a:moveTo>
                  <a:lnTo>
                    <a:pt x="72105" y="120000"/>
                  </a:lnTo>
                  <a:lnTo>
                    <a:pt x="0" y="0"/>
                  </a:lnTo>
                  <a:lnTo>
                    <a:pt x="120000" y="36861"/>
                  </a:lnTo>
                  <a:close/>
                </a:path>
              </a:pathLst>
            </a:custGeom>
            <a:solidFill>
              <a:srgbClr val="FAB3AE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t/>
              </a:r>
              <a:endParaRPr b="0" i="0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3" name="Google Shape;383;p81"/>
            <p:cNvSpPr/>
            <p:nvPr/>
          </p:nvSpPr>
          <p:spPr>
            <a:xfrm>
              <a:off x="4414015" y="2151537"/>
              <a:ext cx="569700" cy="48780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83722" y="120000"/>
                  </a:lnTo>
                  <a:lnTo>
                    <a:pt x="120000" y="325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B1B18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t/>
              </a:r>
              <a:endParaRPr b="0" i="0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4" name="Google Shape;384;p81"/>
            <p:cNvSpPr/>
            <p:nvPr/>
          </p:nvSpPr>
          <p:spPr>
            <a:xfrm>
              <a:off x="4413183" y="1594110"/>
              <a:ext cx="562800" cy="694200"/>
            </a:xfrm>
            <a:custGeom>
              <a:rect b="b" l="l" r="r" t="t"/>
              <a:pathLst>
                <a:path extrusionOk="0" h="120000" w="120000">
                  <a:moveTo>
                    <a:pt x="120000" y="120000"/>
                  </a:moveTo>
                  <a:lnTo>
                    <a:pt x="59883" y="0"/>
                  </a:lnTo>
                  <a:lnTo>
                    <a:pt x="0" y="96372"/>
                  </a:lnTo>
                  <a:lnTo>
                    <a:pt x="120000" y="120000"/>
                  </a:lnTo>
                  <a:close/>
                </a:path>
              </a:pathLst>
            </a:custGeom>
            <a:solidFill>
              <a:srgbClr val="F88D85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t/>
              </a:r>
              <a:endParaRPr b="0" i="0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5" name="Google Shape;385;p81"/>
            <p:cNvSpPr/>
            <p:nvPr/>
          </p:nvSpPr>
          <p:spPr>
            <a:xfrm>
              <a:off x="4806334" y="2282006"/>
              <a:ext cx="945000" cy="488700"/>
            </a:xfrm>
            <a:custGeom>
              <a:rect b="b" l="l" r="r" t="t"/>
              <a:pathLst>
                <a:path extrusionOk="0" h="120000" w="120000">
                  <a:moveTo>
                    <a:pt x="0" y="88294"/>
                  </a:moveTo>
                  <a:lnTo>
                    <a:pt x="120000" y="120000"/>
                  </a:lnTo>
                  <a:lnTo>
                    <a:pt x="21277" y="0"/>
                  </a:lnTo>
                  <a:lnTo>
                    <a:pt x="0" y="88294"/>
                  </a:lnTo>
                  <a:close/>
                </a:path>
              </a:pathLst>
            </a:custGeom>
            <a:solidFill>
              <a:srgbClr val="941D1E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t/>
              </a:r>
              <a:endParaRPr b="0" i="0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" name="Google Shape;386;p81"/>
            <p:cNvSpPr/>
            <p:nvPr/>
          </p:nvSpPr>
          <p:spPr>
            <a:xfrm>
              <a:off x="4969989" y="2278117"/>
              <a:ext cx="951900" cy="443700"/>
            </a:xfrm>
            <a:custGeom>
              <a:rect b="b" l="l" r="r" t="t"/>
              <a:pathLst>
                <a:path extrusionOk="0" h="120000" w="120000">
                  <a:moveTo>
                    <a:pt x="87944" y="120000"/>
                  </a:moveTo>
                  <a:lnTo>
                    <a:pt x="120000" y="0"/>
                  </a:lnTo>
                  <a:lnTo>
                    <a:pt x="0" y="888"/>
                  </a:lnTo>
                  <a:lnTo>
                    <a:pt x="87944" y="120000"/>
                  </a:lnTo>
                  <a:close/>
                </a:path>
              </a:pathLst>
            </a:custGeom>
            <a:solidFill>
              <a:srgbClr val="BB1B18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t/>
              </a:r>
              <a:endParaRPr b="0" i="0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7" name="Google Shape;387;p81"/>
            <p:cNvSpPr/>
            <p:nvPr/>
          </p:nvSpPr>
          <p:spPr>
            <a:xfrm>
              <a:off x="4802700" y="2636830"/>
              <a:ext cx="869100" cy="83250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120000" y="12616"/>
                  </a:lnTo>
                  <a:lnTo>
                    <a:pt x="69883" y="120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31314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t/>
              </a:r>
              <a:endParaRPr b="0" i="0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8" name="Google Shape;388;p81"/>
            <p:cNvSpPr/>
            <p:nvPr/>
          </p:nvSpPr>
          <p:spPr>
            <a:xfrm>
              <a:off x="5258172" y="2721909"/>
              <a:ext cx="635400" cy="814200"/>
            </a:xfrm>
            <a:custGeom>
              <a:rect b="b" l="l" r="r" t="t"/>
              <a:pathLst>
                <a:path extrusionOk="0" h="120000" w="120000">
                  <a:moveTo>
                    <a:pt x="0" y="120000"/>
                  </a:moveTo>
                  <a:lnTo>
                    <a:pt x="120000" y="76255"/>
                  </a:lnTo>
                  <a:lnTo>
                    <a:pt x="77711" y="0"/>
                  </a:lnTo>
                  <a:lnTo>
                    <a:pt x="0" y="120000"/>
                  </a:lnTo>
                  <a:close/>
                </a:path>
              </a:pathLst>
            </a:custGeom>
            <a:solidFill>
              <a:srgbClr val="C62828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t/>
              </a:r>
              <a:endParaRPr b="0" i="0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9" name="Google Shape;389;p81"/>
            <p:cNvSpPr/>
            <p:nvPr/>
          </p:nvSpPr>
          <p:spPr>
            <a:xfrm>
              <a:off x="4802700" y="2634772"/>
              <a:ext cx="522900" cy="101280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120000" y="97477"/>
                  </a:lnTo>
                  <a:lnTo>
                    <a:pt x="3388" y="120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41D1E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t/>
              </a:r>
              <a:endParaRPr b="0" i="0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0" name="Google Shape;390;p81"/>
            <p:cNvSpPr/>
            <p:nvPr/>
          </p:nvSpPr>
          <p:spPr>
            <a:xfrm>
              <a:off x="4820171" y="3435735"/>
              <a:ext cx="489600" cy="380100"/>
            </a:xfrm>
            <a:custGeom>
              <a:rect b="b" l="l" r="r" t="t"/>
              <a:pathLst>
                <a:path extrusionOk="0" h="120000" w="120000">
                  <a:moveTo>
                    <a:pt x="0" y="66977"/>
                  </a:moveTo>
                  <a:lnTo>
                    <a:pt x="120000" y="0"/>
                  </a:lnTo>
                  <a:lnTo>
                    <a:pt x="101155" y="120000"/>
                  </a:lnTo>
                  <a:lnTo>
                    <a:pt x="0" y="66977"/>
                  </a:lnTo>
                  <a:close/>
                </a:path>
              </a:pathLst>
            </a:custGeom>
            <a:solidFill>
              <a:srgbClr val="631314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t/>
              </a:r>
              <a:endParaRPr b="0" i="0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1" name="Google Shape;391;p81"/>
            <p:cNvSpPr/>
            <p:nvPr/>
          </p:nvSpPr>
          <p:spPr>
            <a:xfrm>
              <a:off x="4092581" y="2150222"/>
              <a:ext cx="718500" cy="717600"/>
            </a:xfrm>
            <a:custGeom>
              <a:rect b="b" l="l" r="r" t="t"/>
              <a:pathLst>
                <a:path extrusionOk="0" h="120000" w="120000">
                  <a:moveTo>
                    <a:pt x="0" y="120000"/>
                  </a:moveTo>
                  <a:lnTo>
                    <a:pt x="120000" y="81450"/>
                  </a:lnTo>
                  <a:lnTo>
                    <a:pt x="53927" y="0"/>
                  </a:lnTo>
                  <a:lnTo>
                    <a:pt x="0" y="120000"/>
                  </a:lnTo>
                  <a:close/>
                </a:path>
              </a:pathLst>
            </a:custGeom>
            <a:solidFill>
              <a:srgbClr val="E53935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t/>
              </a:r>
              <a:endParaRPr b="0" i="0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2" name="Google Shape;392;p81"/>
            <p:cNvSpPr/>
            <p:nvPr/>
          </p:nvSpPr>
          <p:spPr>
            <a:xfrm>
              <a:off x="4421983" y="2628962"/>
              <a:ext cx="398700" cy="1020300"/>
            </a:xfrm>
            <a:custGeom>
              <a:rect b="b" l="l" r="r" t="t"/>
              <a:pathLst>
                <a:path extrusionOk="0" h="120000" w="120000">
                  <a:moveTo>
                    <a:pt x="116955" y="0"/>
                  </a:moveTo>
                  <a:lnTo>
                    <a:pt x="0" y="92841"/>
                  </a:lnTo>
                  <a:cubicBezTo>
                    <a:pt x="10166" y="100871"/>
                    <a:pt x="25683" y="107691"/>
                    <a:pt x="45177" y="112438"/>
                  </a:cubicBezTo>
                  <a:cubicBezTo>
                    <a:pt x="67338" y="117843"/>
                    <a:pt x="93288" y="120356"/>
                    <a:pt x="119338" y="119643"/>
                  </a:cubicBezTo>
                  <a:cubicBezTo>
                    <a:pt x="119555" y="119760"/>
                    <a:pt x="119783" y="119877"/>
                    <a:pt x="120000" y="120000"/>
                  </a:cubicBezTo>
                  <a:lnTo>
                    <a:pt x="116955" y="0"/>
                  </a:lnTo>
                  <a:close/>
                </a:path>
              </a:pathLst>
            </a:custGeom>
            <a:solidFill>
              <a:srgbClr val="C62828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t/>
              </a:r>
              <a:endParaRPr b="0" i="0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3" name="Google Shape;393;p81"/>
            <p:cNvSpPr/>
            <p:nvPr/>
          </p:nvSpPr>
          <p:spPr>
            <a:xfrm>
              <a:off x="5231846" y="3238257"/>
              <a:ext cx="657900" cy="585900"/>
            </a:xfrm>
            <a:custGeom>
              <a:rect b="b" l="l" r="r" t="t"/>
              <a:pathLst>
                <a:path extrusionOk="0" h="120000" w="120000">
                  <a:moveTo>
                    <a:pt x="120000" y="0"/>
                  </a:moveTo>
                  <a:lnTo>
                    <a:pt x="13688" y="40288"/>
                  </a:lnTo>
                  <a:lnTo>
                    <a:pt x="616" y="114677"/>
                  </a:lnTo>
                  <a:cubicBezTo>
                    <a:pt x="30588" y="115450"/>
                    <a:pt x="59716" y="103383"/>
                    <a:pt x="82038" y="80888"/>
                  </a:cubicBezTo>
                  <a:cubicBezTo>
                    <a:pt x="102905" y="59855"/>
                    <a:pt x="116300" y="31144"/>
                    <a:pt x="120000" y="0"/>
                  </a:cubicBezTo>
                  <a:close/>
                  <a:moveTo>
                    <a:pt x="522" y="115266"/>
                  </a:moveTo>
                  <a:lnTo>
                    <a:pt x="0" y="118205"/>
                  </a:lnTo>
                  <a:cubicBezTo>
                    <a:pt x="1050" y="118850"/>
                    <a:pt x="2133" y="119405"/>
                    <a:pt x="3200" y="120000"/>
                  </a:cubicBezTo>
                  <a:cubicBezTo>
                    <a:pt x="2288" y="118438"/>
                    <a:pt x="1372" y="116872"/>
                    <a:pt x="522" y="115266"/>
                  </a:cubicBezTo>
                  <a:close/>
                </a:path>
              </a:pathLst>
            </a:custGeom>
            <a:solidFill>
              <a:srgbClr val="5B0D0E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t/>
              </a:r>
              <a:endParaRPr b="0" i="0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4" name="Google Shape;394;p81"/>
            <p:cNvSpPr/>
            <p:nvPr/>
          </p:nvSpPr>
          <p:spPr>
            <a:xfrm>
              <a:off x="5664189" y="2280962"/>
              <a:ext cx="537900" cy="954300"/>
            </a:xfrm>
            <a:custGeom>
              <a:rect b="b" l="l" r="r" t="t"/>
              <a:pathLst>
                <a:path extrusionOk="0" h="120000" w="120000">
                  <a:moveTo>
                    <a:pt x="59548" y="0"/>
                  </a:moveTo>
                  <a:cubicBezTo>
                    <a:pt x="58601" y="105"/>
                    <a:pt x="57676" y="155"/>
                    <a:pt x="56729" y="277"/>
                  </a:cubicBezTo>
                  <a:lnTo>
                    <a:pt x="0" y="56033"/>
                  </a:lnTo>
                  <a:lnTo>
                    <a:pt x="50477" y="120000"/>
                  </a:lnTo>
                  <a:cubicBezTo>
                    <a:pt x="50584" y="119533"/>
                    <a:pt x="50760" y="119072"/>
                    <a:pt x="50857" y="118600"/>
                  </a:cubicBezTo>
                  <a:cubicBezTo>
                    <a:pt x="95218" y="107083"/>
                    <a:pt x="122547" y="81455"/>
                    <a:pt x="119812" y="53977"/>
                  </a:cubicBezTo>
                  <a:cubicBezTo>
                    <a:pt x="117560" y="31288"/>
                    <a:pt x="94690" y="10972"/>
                    <a:pt x="59548" y="0"/>
                  </a:cubicBezTo>
                  <a:close/>
                </a:path>
              </a:pathLst>
            </a:custGeom>
            <a:solidFill>
              <a:srgbClr val="631314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t/>
              </a:r>
              <a:endParaRPr b="0" i="0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5" name="Google Shape;395;p81"/>
            <p:cNvSpPr/>
            <p:nvPr/>
          </p:nvSpPr>
          <p:spPr>
            <a:xfrm>
              <a:off x="4693062" y="1520854"/>
              <a:ext cx="703500" cy="761700"/>
            </a:xfrm>
            <a:custGeom>
              <a:rect b="b" l="l" r="r" t="t"/>
              <a:pathLst>
                <a:path extrusionOk="0" h="120000" w="120000">
                  <a:moveTo>
                    <a:pt x="44577" y="27"/>
                  </a:moveTo>
                  <a:cubicBezTo>
                    <a:pt x="29011" y="383"/>
                    <a:pt x="13688" y="4297"/>
                    <a:pt x="27" y="11509"/>
                  </a:cubicBezTo>
                  <a:cubicBezTo>
                    <a:pt x="16" y="11497"/>
                    <a:pt x="11" y="11486"/>
                    <a:pt x="0" y="11481"/>
                  </a:cubicBezTo>
                  <a:lnTo>
                    <a:pt x="47566" y="120000"/>
                  </a:lnTo>
                  <a:lnTo>
                    <a:pt x="120000" y="31758"/>
                  </a:lnTo>
                  <a:cubicBezTo>
                    <a:pt x="104911" y="14939"/>
                    <a:pt x="83600" y="3908"/>
                    <a:pt x="60172" y="850"/>
                  </a:cubicBezTo>
                  <a:cubicBezTo>
                    <a:pt x="54983" y="172"/>
                    <a:pt x="49761" y="-94"/>
                    <a:pt x="44577" y="27"/>
                  </a:cubicBezTo>
                  <a:close/>
                </a:path>
              </a:pathLst>
            </a:custGeom>
            <a:solidFill>
              <a:srgbClr val="FCD8D6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t/>
              </a:r>
              <a:endParaRPr b="0" i="0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6" name="Google Shape;396;p81"/>
            <p:cNvSpPr/>
            <p:nvPr/>
          </p:nvSpPr>
          <p:spPr>
            <a:xfrm>
              <a:off x="4967684" y="1721093"/>
              <a:ext cx="950400" cy="562800"/>
            </a:xfrm>
            <a:custGeom>
              <a:rect b="b" l="l" r="r" t="t"/>
              <a:pathLst>
                <a:path extrusionOk="0" h="120000" w="120000">
                  <a:moveTo>
                    <a:pt x="53994" y="0"/>
                  </a:moveTo>
                  <a:lnTo>
                    <a:pt x="0" y="119605"/>
                  </a:lnTo>
                  <a:lnTo>
                    <a:pt x="119872" y="120000"/>
                  </a:lnTo>
                  <a:lnTo>
                    <a:pt x="120000" y="119677"/>
                  </a:lnTo>
                  <a:cubicBezTo>
                    <a:pt x="118505" y="89500"/>
                    <a:pt x="110922" y="61127"/>
                    <a:pt x="98466" y="39316"/>
                  </a:cubicBezTo>
                  <a:cubicBezTo>
                    <a:pt x="86666" y="18650"/>
                    <a:pt x="71155" y="5061"/>
                    <a:pt x="54355" y="683"/>
                  </a:cubicBezTo>
                  <a:cubicBezTo>
                    <a:pt x="54238" y="444"/>
                    <a:pt x="54111" y="233"/>
                    <a:pt x="53994" y="0"/>
                  </a:cubicBezTo>
                  <a:close/>
                </a:path>
              </a:pathLst>
            </a:custGeom>
            <a:solidFill>
              <a:srgbClr val="FAB3AE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t/>
              </a:r>
              <a:endParaRPr b="0" i="0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7" name="Google Shape;397;p81"/>
            <p:cNvSpPr/>
            <p:nvPr/>
          </p:nvSpPr>
          <p:spPr>
            <a:xfrm>
              <a:off x="4090515" y="1510897"/>
              <a:ext cx="604500" cy="642000"/>
            </a:xfrm>
            <a:custGeom>
              <a:rect b="b" l="l" r="r" t="t"/>
              <a:pathLst>
                <a:path extrusionOk="0" h="120000" w="120000">
                  <a:moveTo>
                    <a:pt x="65377" y="0"/>
                  </a:moveTo>
                  <a:cubicBezTo>
                    <a:pt x="62622" y="-16"/>
                    <a:pt x="59861" y="55"/>
                    <a:pt x="57105" y="250"/>
                  </a:cubicBezTo>
                  <a:cubicBezTo>
                    <a:pt x="36050" y="1766"/>
                    <a:pt x="16061" y="9545"/>
                    <a:pt x="0" y="22447"/>
                  </a:cubicBezTo>
                  <a:lnTo>
                    <a:pt x="64066" y="119999"/>
                  </a:lnTo>
                  <a:lnTo>
                    <a:pt x="120000" y="15352"/>
                  </a:lnTo>
                  <a:cubicBezTo>
                    <a:pt x="119888" y="15413"/>
                    <a:pt x="119772" y="15452"/>
                    <a:pt x="119666" y="15513"/>
                  </a:cubicBezTo>
                  <a:cubicBezTo>
                    <a:pt x="103494" y="5472"/>
                    <a:pt x="84627" y="116"/>
                    <a:pt x="65377" y="0"/>
                  </a:cubicBezTo>
                  <a:close/>
                </a:path>
              </a:pathLst>
            </a:custGeom>
            <a:solidFill>
              <a:srgbClr val="FAB3AE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t/>
              </a:r>
              <a:endParaRPr b="0" i="0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8" name="Google Shape;398;p81"/>
            <p:cNvSpPr/>
            <p:nvPr/>
          </p:nvSpPr>
          <p:spPr>
            <a:xfrm>
              <a:off x="3604699" y="1629978"/>
              <a:ext cx="808500" cy="522900"/>
            </a:xfrm>
            <a:custGeom>
              <a:rect b="b" l="l" r="r" t="t"/>
              <a:pathLst>
                <a:path extrusionOk="0" h="120000" w="120000">
                  <a:moveTo>
                    <a:pt x="72155" y="162"/>
                  </a:moveTo>
                  <a:cubicBezTo>
                    <a:pt x="72138" y="184"/>
                    <a:pt x="72122" y="218"/>
                    <a:pt x="72105" y="240"/>
                  </a:cubicBezTo>
                  <a:cubicBezTo>
                    <a:pt x="58183" y="-1036"/>
                    <a:pt x="44255" y="2840"/>
                    <a:pt x="31494" y="11543"/>
                  </a:cubicBezTo>
                  <a:cubicBezTo>
                    <a:pt x="19655" y="19618"/>
                    <a:pt x="9105" y="31648"/>
                    <a:pt x="627" y="46767"/>
                  </a:cubicBezTo>
                  <a:cubicBezTo>
                    <a:pt x="416" y="46806"/>
                    <a:pt x="211" y="46879"/>
                    <a:pt x="0" y="46918"/>
                  </a:cubicBezTo>
                  <a:lnTo>
                    <a:pt x="120000" y="120000"/>
                  </a:lnTo>
                  <a:lnTo>
                    <a:pt x="72155" y="162"/>
                  </a:lnTo>
                  <a:close/>
                </a:path>
              </a:pathLst>
            </a:custGeom>
            <a:solidFill>
              <a:srgbClr val="FCD8D6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t/>
              </a:r>
              <a:endParaRPr b="0" i="0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9" name="Google Shape;399;p81"/>
            <p:cNvSpPr/>
            <p:nvPr/>
          </p:nvSpPr>
          <p:spPr>
            <a:xfrm>
              <a:off x="3019863" y="1832932"/>
              <a:ext cx="589800" cy="820800"/>
            </a:xfrm>
            <a:custGeom>
              <a:rect b="b" l="l" r="r" t="t"/>
              <a:pathLst>
                <a:path extrusionOk="0" h="120000" w="120000">
                  <a:moveTo>
                    <a:pt x="120000" y="0"/>
                  </a:moveTo>
                  <a:cubicBezTo>
                    <a:pt x="119944" y="44"/>
                    <a:pt x="119883" y="77"/>
                    <a:pt x="119827" y="122"/>
                  </a:cubicBezTo>
                  <a:cubicBezTo>
                    <a:pt x="52022" y="6211"/>
                    <a:pt x="1316" y="47205"/>
                    <a:pt x="0" y="95877"/>
                  </a:cubicBezTo>
                  <a:lnTo>
                    <a:pt x="85238" y="120000"/>
                  </a:lnTo>
                  <a:lnTo>
                    <a:pt x="120000" y="0"/>
                  </a:lnTo>
                  <a:close/>
                </a:path>
              </a:pathLst>
            </a:custGeom>
            <a:solidFill>
              <a:srgbClr val="FCD8D6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t/>
              </a:r>
              <a:endParaRPr b="0" i="0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0" name="Google Shape;400;p81"/>
            <p:cNvSpPr/>
            <p:nvPr/>
          </p:nvSpPr>
          <p:spPr>
            <a:xfrm>
              <a:off x="3748756" y="2866472"/>
              <a:ext cx="658500" cy="574500"/>
            </a:xfrm>
            <a:custGeom>
              <a:rect b="b" l="l" r="r" t="t"/>
              <a:pathLst>
                <a:path extrusionOk="0" h="120000" w="120000">
                  <a:moveTo>
                    <a:pt x="62888" y="0"/>
                  </a:moveTo>
                  <a:lnTo>
                    <a:pt x="0" y="65594"/>
                  </a:lnTo>
                  <a:cubicBezTo>
                    <a:pt x="12322" y="87576"/>
                    <a:pt x="30600" y="104356"/>
                    <a:pt x="52100" y="113151"/>
                  </a:cubicBezTo>
                  <a:cubicBezTo>
                    <a:pt x="74050" y="122133"/>
                    <a:pt x="97961" y="122246"/>
                    <a:pt x="120000" y="113678"/>
                  </a:cubicBezTo>
                  <a:lnTo>
                    <a:pt x="62888" y="0"/>
                  </a:lnTo>
                  <a:close/>
                </a:path>
              </a:pathLst>
            </a:custGeom>
            <a:solidFill>
              <a:srgbClr val="941D1E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t/>
              </a:r>
              <a:endParaRPr b="0" i="0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1" name="Google Shape;401;p81"/>
            <p:cNvSpPr/>
            <p:nvPr/>
          </p:nvSpPr>
          <p:spPr>
            <a:xfrm>
              <a:off x="2933643" y="2489868"/>
              <a:ext cx="508500" cy="642300"/>
            </a:xfrm>
            <a:custGeom>
              <a:rect b="b" l="l" r="r" t="t"/>
              <a:pathLst>
                <a:path extrusionOk="0" h="120000" w="120000">
                  <a:moveTo>
                    <a:pt x="21088" y="0"/>
                  </a:moveTo>
                  <a:lnTo>
                    <a:pt x="120000" y="30650"/>
                  </a:lnTo>
                  <a:lnTo>
                    <a:pt x="79470" y="120000"/>
                  </a:lnTo>
                  <a:cubicBezTo>
                    <a:pt x="56164" y="117644"/>
                    <a:pt x="34952" y="108155"/>
                    <a:pt x="20382" y="93566"/>
                  </a:cubicBezTo>
                  <a:cubicBezTo>
                    <a:pt x="-7058" y="66088"/>
                    <a:pt x="-6764" y="27222"/>
                    <a:pt x="21088" y="0"/>
                  </a:cubicBezTo>
                  <a:close/>
                </a:path>
              </a:pathLst>
            </a:custGeom>
            <a:solidFill>
              <a:srgbClr val="FAB3AE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t/>
              </a:r>
              <a:endParaRPr b="0" i="0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2" name="Google Shape;402;p81"/>
            <p:cNvSpPr/>
            <p:nvPr/>
          </p:nvSpPr>
          <p:spPr>
            <a:xfrm>
              <a:off x="4822303" y="3647605"/>
              <a:ext cx="696300" cy="47190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70794" y="42661"/>
                  </a:lnTo>
                  <a:cubicBezTo>
                    <a:pt x="77450" y="55338"/>
                    <a:pt x="85111" y="66794"/>
                    <a:pt x="93616" y="76772"/>
                  </a:cubicBezTo>
                  <a:cubicBezTo>
                    <a:pt x="101750" y="86322"/>
                    <a:pt x="110605" y="94455"/>
                    <a:pt x="120000" y="101016"/>
                  </a:cubicBezTo>
                  <a:lnTo>
                    <a:pt x="96833" y="120000"/>
                  </a:lnTo>
                  <a:cubicBezTo>
                    <a:pt x="77772" y="105950"/>
                    <a:pt x="59905" y="88633"/>
                    <a:pt x="43588" y="68411"/>
                  </a:cubicBezTo>
                  <a:cubicBezTo>
                    <a:pt x="27294" y="48205"/>
                    <a:pt x="12661" y="25250"/>
                    <a:pt x="0" y="0"/>
                  </a:cubicBezTo>
                  <a:close/>
                </a:path>
              </a:pathLst>
            </a:custGeom>
            <a:solidFill>
              <a:srgbClr val="5B0D0E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t/>
              </a:r>
              <a:endParaRPr b="0" i="0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" name="Google Shape;403;p81"/>
            <p:cNvSpPr/>
            <p:nvPr/>
          </p:nvSpPr>
          <p:spPr>
            <a:xfrm>
              <a:off x="3259676" y="2658293"/>
              <a:ext cx="482400" cy="636000"/>
            </a:xfrm>
            <a:custGeom>
              <a:rect b="b" l="l" r="r" t="t"/>
              <a:pathLst>
                <a:path extrusionOk="0" h="120000" w="120000">
                  <a:moveTo>
                    <a:pt x="0" y="89255"/>
                  </a:moveTo>
                  <a:lnTo>
                    <a:pt x="42605" y="0"/>
                  </a:lnTo>
                  <a:lnTo>
                    <a:pt x="120000" y="99929"/>
                  </a:lnTo>
                  <a:cubicBezTo>
                    <a:pt x="105383" y="113648"/>
                    <a:pt x="82850" y="121093"/>
                    <a:pt x="59644" y="119865"/>
                  </a:cubicBezTo>
                  <a:cubicBezTo>
                    <a:pt x="33961" y="118514"/>
                    <a:pt x="11200" y="106831"/>
                    <a:pt x="0" y="89255"/>
                  </a:cubicBezTo>
                  <a:close/>
                </a:path>
              </a:pathLst>
            </a:custGeom>
            <a:solidFill>
              <a:srgbClr val="F88D85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t/>
              </a:r>
              <a:endParaRPr b="0" i="0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04" name="Google Shape;404;p81"/>
          <p:cNvSpPr/>
          <p:nvPr/>
        </p:nvSpPr>
        <p:spPr>
          <a:xfrm>
            <a:off x="5775544" y="1058224"/>
            <a:ext cx="640200" cy="640200"/>
          </a:xfrm>
          <a:prstGeom prst="ellipse">
            <a:avLst/>
          </a:prstGeom>
          <a:noFill/>
          <a:ln cap="flat" cmpd="sng" w="12700">
            <a:solidFill>
              <a:srgbClr val="F4433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5" name="Google Shape;405;p81"/>
          <p:cNvSpPr/>
          <p:nvPr/>
        </p:nvSpPr>
        <p:spPr>
          <a:xfrm>
            <a:off x="6243296" y="2487952"/>
            <a:ext cx="640200" cy="640200"/>
          </a:xfrm>
          <a:prstGeom prst="ellipse">
            <a:avLst/>
          </a:prstGeom>
          <a:noFill/>
          <a:ln cap="flat" cmpd="sng" w="12700">
            <a:solidFill>
              <a:srgbClr val="EF535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6" name="Google Shape;406;p81"/>
          <p:cNvSpPr/>
          <p:nvPr/>
        </p:nvSpPr>
        <p:spPr>
          <a:xfrm>
            <a:off x="5547141" y="3650699"/>
            <a:ext cx="640200" cy="640200"/>
          </a:xfrm>
          <a:prstGeom prst="ellipse">
            <a:avLst/>
          </a:prstGeom>
          <a:noFill/>
          <a:ln cap="flat" cmpd="sng" w="12700">
            <a:solidFill>
              <a:srgbClr val="E5737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7" name="Google Shape;407;p81"/>
          <p:cNvSpPr/>
          <p:nvPr/>
        </p:nvSpPr>
        <p:spPr>
          <a:xfrm>
            <a:off x="2446095" y="1210624"/>
            <a:ext cx="640200" cy="640200"/>
          </a:xfrm>
          <a:prstGeom prst="ellipse">
            <a:avLst/>
          </a:prstGeom>
          <a:noFill/>
          <a:ln cap="flat" cmpd="sng" w="12700">
            <a:solidFill>
              <a:srgbClr val="C6282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8" name="Google Shape;408;p81"/>
          <p:cNvSpPr/>
          <p:nvPr/>
        </p:nvSpPr>
        <p:spPr>
          <a:xfrm>
            <a:off x="1916713" y="2564152"/>
            <a:ext cx="640200" cy="640200"/>
          </a:xfrm>
          <a:prstGeom prst="ellipse">
            <a:avLst/>
          </a:prstGeom>
          <a:noFill/>
          <a:ln cap="flat" cmpd="sng" w="12700">
            <a:solidFill>
              <a:srgbClr val="D32F2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9" name="Google Shape;409;p81"/>
          <p:cNvSpPr/>
          <p:nvPr/>
        </p:nvSpPr>
        <p:spPr>
          <a:xfrm>
            <a:off x="2990047" y="3686249"/>
            <a:ext cx="640200" cy="640200"/>
          </a:xfrm>
          <a:prstGeom prst="ellipse">
            <a:avLst/>
          </a:prstGeom>
          <a:noFill/>
          <a:ln cap="flat" cmpd="sng" w="12700">
            <a:solidFill>
              <a:srgbClr val="E5393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0" name="Google Shape;410;p81"/>
          <p:cNvSpPr txBox="1"/>
          <p:nvPr>
            <p:ph idx="4" type="title"/>
          </p:nvPr>
        </p:nvSpPr>
        <p:spPr>
          <a:xfrm>
            <a:off x="490726" y="3029325"/>
            <a:ext cx="1391100" cy="71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descr="123" id="411" name="Google Shape;411;p81" title="12"/>
          <p:cNvSpPr txBox="1"/>
          <p:nvPr>
            <p:ph idx="5" type="title"/>
          </p:nvPr>
        </p:nvSpPr>
        <p:spPr>
          <a:xfrm>
            <a:off x="76200" y="2564150"/>
            <a:ext cx="1797900" cy="429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ajdhani"/>
              <a:buNone/>
              <a:defRPr b="1" i="0" sz="12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ajdhani"/>
              <a:buNone/>
              <a:defRPr b="1" i="0" sz="12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ajdhani"/>
              <a:buNone/>
              <a:defRPr b="1" i="0" sz="12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ajdhani"/>
              <a:buNone/>
              <a:defRPr b="1" i="0" sz="12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ajdhani"/>
              <a:buNone/>
              <a:defRPr b="1" i="0" sz="12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ajdhani"/>
              <a:buNone/>
              <a:defRPr b="1" i="0" sz="12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ajdhani"/>
              <a:buNone/>
              <a:defRPr b="1" i="0" sz="12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ajdhani"/>
              <a:buNone/>
              <a:defRPr b="1" i="0" sz="12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ajdhani"/>
              <a:buNone/>
              <a:defRPr b="1" i="0" sz="12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sp>
        <p:nvSpPr>
          <p:cNvPr id="412" name="Google Shape;412;p81"/>
          <p:cNvSpPr txBox="1"/>
          <p:nvPr>
            <p:ph idx="6" type="title"/>
          </p:nvPr>
        </p:nvSpPr>
        <p:spPr>
          <a:xfrm>
            <a:off x="1549226" y="4071250"/>
            <a:ext cx="1391100" cy="71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descr="123" id="413" name="Google Shape;413;p81" title="12"/>
          <p:cNvSpPr txBox="1"/>
          <p:nvPr>
            <p:ph idx="7" type="title"/>
          </p:nvPr>
        </p:nvSpPr>
        <p:spPr>
          <a:xfrm>
            <a:off x="1134700" y="3606075"/>
            <a:ext cx="1797900" cy="429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ajdhani"/>
              <a:buNone/>
              <a:defRPr b="1" i="0" sz="12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ajdhani"/>
              <a:buNone/>
              <a:defRPr b="1" i="0" sz="12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ajdhani"/>
              <a:buNone/>
              <a:defRPr b="1" i="0" sz="12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ajdhani"/>
              <a:buNone/>
              <a:defRPr b="1" i="0" sz="12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ajdhani"/>
              <a:buNone/>
              <a:defRPr b="1" i="0" sz="12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ajdhani"/>
              <a:buNone/>
              <a:defRPr b="1" i="0" sz="12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ajdhani"/>
              <a:buNone/>
              <a:defRPr b="1" i="0" sz="12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ajdhani"/>
              <a:buNone/>
              <a:defRPr b="1" i="0" sz="12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ajdhani"/>
              <a:buNone/>
              <a:defRPr b="1" i="0" sz="12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sp>
        <p:nvSpPr>
          <p:cNvPr id="414" name="Google Shape;414;p81"/>
          <p:cNvSpPr txBox="1"/>
          <p:nvPr>
            <p:ph idx="8" type="title"/>
          </p:nvPr>
        </p:nvSpPr>
        <p:spPr>
          <a:xfrm>
            <a:off x="6601876" y="1289225"/>
            <a:ext cx="1391100" cy="71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descr="123" id="415" name="Google Shape;415;p81" title="12"/>
          <p:cNvSpPr txBox="1"/>
          <p:nvPr>
            <p:ph idx="9" type="title"/>
          </p:nvPr>
        </p:nvSpPr>
        <p:spPr>
          <a:xfrm>
            <a:off x="6568350" y="824050"/>
            <a:ext cx="2274000" cy="429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ajdhani"/>
              <a:buNone/>
              <a:defRPr b="1" i="0" sz="12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ajdhani"/>
              <a:buNone/>
              <a:defRPr b="1" i="0" sz="12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ajdhani"/>
              <a:buNone/>
              <a:defRPr b="1" i="0" sz="12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ajdhani"/>
              <a:buNone/>
              <a:defRPr b="1" i="0" sz="12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ajdhani"/>
              <a:buNone/>
              <a:defRPr b="1" i="0" sz="12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ajdhani"/>
              <a:buNone/>
              <a:defRPr b="1" i="0" sz="12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ajdhani"/>
              <a:buNone/>
              <a:defRPr b="1" i="0" sz="12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ajdhani"/>
              <a:buNone/>
              <a:defRPr b="1" i="0" sz="12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ajdhani"/>
              <a:buNone/>
              <a:defRPr b="1" i="0" sz="12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sp>
        <p:nvSpPr>
          <p:cNvPr id="416" name="Google Shape;416;p81"/>
          <p:cNvSpPr txBox="1"/>
          <p:nvPr>
            <p:ph idx="13" type="title"/>
          </p:nvPr>
        </p:nvSpPr>
        <p:spPr>
          <a:xfrm>
            <a:off x="7077826" y="2683638"/>
            <a:ext cx="1391100" cy="71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descr="123" id="417" name="Google Shape;417;p81" title="12"/>
          <p:cNvSpPr txBox="1"/>
          <p:nvPr>
            <p:ph idx="14" type="title"/>
          </p:nvPr>
        </p:nvSpPr>
        <p:spPr>
          <a:xfrm>
            <a:off x="7044300" y="2218463"/>
            <a:ext cx="1797900" cy="429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ajdhani"/>
              <a:buNone/>
              <a:defRPr b="1" i="0" sz="12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ajdhani"/>
              <a:buNone/>
              <a:defRPr b="1" i="0" sz="12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ajdhani"/>
              <a:buNone/>
              <a:defRPr b="1" i="0" sz="12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ajdhani"/>
              <a:buNone/>
              <a:defRPr b="1" i="0" sz="12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ajdhani"/>
              <a:buNone/>
              <a:defRPr b="1" i="0" sz="12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ajdhani"/>
              <a:buNone/>
              <a:defRPr b="1" i="0" sz="12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ajdhani"/>
              <a:buNone/>
              <a:defRPr b="1" i="0" sz="12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ajdhani"/>
              <a:buNone/>
              <a:defRPr b="1" i="0" sz="12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ajdhani"/>
              <a:buNone/>
              <a:defRPr b="1" i="0" sz="12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sp>
        <p:nvSpPr>
          <p:cNvPr id="418" name="Google Shape;418;p81"/>
          <p:cNvSpPr txBox="1"/>
          <p:nvPr>
            <p:ph idx="15" type="title"/>
          </p:nvPr>
        </p:nvSpPr>
        <p:spPr>
          <a:xfrm>
            <a:off x="6399751" y="4078038"/>
            <a:ext cx="1391100" cy="71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descr="123" id="419" name="Google Shape;419;p81" title="12"/>
          <p:cNvSpPr txBox="1"/>
          <p:nvPr>
            <p:ph idx="16" type="title"/>
          </p:nvPr>
        </p:nvSpPr>
        <p:spPr>
          <a:xfrm>
            <a:off x="6366225" y="3612863"/>
            <a:ext cx="1797900" cy="429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ajdhani"/>
              <a:buNone/>
              <a:defRPr b="1" i="0" sz="12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ajdhani"/>
              <a:buNone/>
              <a:defRPr b="1" i="0" sz="12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ajdhani"/>
              <a:buNone/>
              <a:defRPr b="1" i="0" sz="12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ajdhani"/>
              <a:buNone/>
              <a:defRPr b="1" i="0" sz="12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ajdhani"/>
              <a:buNone/>
              <a:defRPr b="1" i="0" sz="12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ajdhani"/>
              <a:buNone/>
              <a:defRPr b="1" i="0" sz="12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ajdhani"/>
              <a:buNone/>
              <a:defRPr b="1" i="0" sz="12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ajdhani"/>
              <a:buNone/>
              <a:defRPr b="1" i="0" sz="12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ajdhani"/>
              <a:buNone/>
              <a:defRPr b="1" i="0" sz="12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nea del tiempo 3 4 3">
  <p:cSld name="BLANK_1_1_1_6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82"/>
          <p:cNvSpPr txBox="1"/>
          <p:nvPr>
            <p:ph type="title"/>
          </p:nvPr>
        </p:nvSpPr>
        <p:spPr>
          <a:xfrm>
            <a:off x="720000" y="227025"/>
            <a:ext cx="6239700" cy="8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1125" lIns="82275" spcFirstLastPara="1" rIns="82275" wrap="square" tIns="411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C183F"/>
              </a:buClr>
              <a:buSzPts val="2700"/>
              <a:buFont typeface="Rajdhani"/>
              <a:buNone/>
              <a:defRPr b="1" i="0" sz="3000" u="none" cap="none" strike="noStrike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183F"/>
              </a:buClr>
              <a:buSzPts val="2700"/>
              <a:buFont typeface="Rajdhani"/>
              <a:buNone/>
              <a:defRPr b="1" i="0" sz="3000" u="none" cap="none" strike="noStrike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183F"/>
              </a:buClr>
              <a:buSzPts val="2700"/>
              <a:buFont typeface="Rajdhani"/>
              <a:buNone/>
              <a:defRPr b="1" i="0" sz="3000" u="none" cap="none" strike="noStrike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183F"/>
              </a:buClr>
              <a:buSzPts val="2700"/>
              <a:buFont typeface="Rajdhani"/>
              <a:buNone/>
              <a:defRPr b="1" i="0" sz="3000" u="none" cap="none" strike="noStrike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183F"/>
              </a:buClr>
              <a:buSzPts val="2700"/>
              <a:buFont typeface="Rajdhani"/>
              <a:buNone/>
              <a:defRPr b="1" i="0" sz="3000" u="none" cap="none" strike="noStrike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183F"/>
              </a:buClr>
              <a:buSzPts val="2700"/>
              <a:buFont typeface="Rajdhani"/>
              <a:buNone/>
              <a:defRPr b="1" i="0" sz="3000" u="none" cap="none" strike="noStrike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183F"/>
              </a:buClr>
              <a:buSzPts val="2700"/>
              <a:buFont typeface="Rajdhani"/>
              <a:buNone/>
              <a:defRPr b="1" i="0" sz="3000" u="none" cap="none" strike="noStrike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183F"/>
              </a:buClr>
              <a:buSzPts val="2700"/>
              <a:buFont typeface="Rajdhani"/>
              <a:buNone/>
              <a:defRPr b="1" i="0" sz="3000" u="none" cap="none" strike="noStrike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183F"/>
              </a:buClr>
              <a:buSzPts val="2700"/>
              <a:buFont typeface="Rajdhani"/>
              <a:buNone/>
              <a:defRPr b="1" i="0" sz="3000" u="none" cap="none" strike="noStrike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sp>
        <p:nvSpPr>
          <p:cNvPr id="422" name="Google Shape;422;p82"/>
          <p:cNvSpPr/>
          <p:nvPr/>
        </p:nvSpPr>
        <p:spPr>
          <a:xfrm>
            <a:off x="1918013" y="1861955"/>
            <a:ext cx="4684500" cy="1458000"/>
          </a:xfrm>
          <a:custGeom>
            <a:rect b="b" l="l" r="r" t="t"/>
            <a:pathLst>
              <a:path extrusionOk="0" h="120000" w="120000">
                <a:moveTo>
                  <a:pt x="117362" y="0"/>
                </a:moveTo>
                <a:lnTo>
                  <a:pt x="120000" y="6977"/>
                </a:lnTo>
                <a:lnTo>
                  <a:pt x="86958" y="109641"/>
                </a:lnTo>
                <a:lnTo>
                  <a:pt x="69585" y="52827"/>
                </a:lnTo>
                <a:lnTo>
                  <a:pt x="49419" y="116619"/>
                </a:lnTo>
                <a:lnTo>
                  <a:pt x="25995" y="40368"/>
                </a:lnTo>
                <a:lnTo>
                  <a:pt x="424" y="120000"/>
                </a:lnTo>
                <a:lnTo>
                  <a:pt x="0" y="120000"/>
                </a:lnTo>
                <a:lnTo>
                  <a:pt x="25840" y="35882"/>
                </a:lnTo>
                <a:lnTo>
                  <a:pt x="49419" y="110638"/>
                </a:lnTo>
                <a:lnTo>
                  <a:pt x="69585" y="44853"/>
                </a:lnTo>
                <a:lnTo>
                  <a:pt x="86803" y="99674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3" name="Google Shape;423;p82"/>
          <p:cNvSpPr/>
          <p:nvPr/>
        </p:nvSpPr>
        <p:spPr>
          <a:xfrm>
            <a:off x="1381167" y="2799855"/>
            <a:ext cx="1056300" cy="31800"/>
          </a:xfrm>
          <a:custGeom>
            <a:rect b="b" l="l" r="r" t="t"/>
            <a:pathLst>
              <a:path extrusionOk="0" h="120000" w="120000">
                <a:moveTo>
                  <a:pt x="0" y="60000"/>
                </a:moveTo>
                <a:cubicBezTo>
                  <a:pt x="0" y="60000"/>
                  <a:pt x="7614" y="40000"/>
                  <a:pt x="18883" y="30000"/>
                </a:cubicBezTo>
                <a:cubicBezTo>
                  <a:pt x="21624" y="30000"/>
                  <a:pt x="24670" y="20000"/>
                  <a:pt x="28020" y="20000"/>
                </a:cubicBezTo>
                <a:cubicBezTo>
                  <a:pt x="31065" y="20000"/>
                  <a:pt x="34416" y="10000"/>
                  <a:pt x="38071" y="10000"/>
                </a:cubicBezTo>
                <a:cubicBezTo>
                  <a:pt x="41421" y="10000"/>
                  <a:pt x="45076" y="10000"/>
                  <a:pt x="49035" y="10000"/>
                </a:cubicBezTo>
                <a:cubicBezTo>
                  <a:pt x="52690" y="10000"/>
                  <a:pt x="56345" y="10000"/>
                  <a:pt x="60000" y="0"/>
                </a:cubicBezTo>
                <a:cubicBezTo>
                  <a:pt x="63959" y="10000"/>
                  <a:pt x="67614" y="10000"/>
                  <a:pt x="71269" y="10000"/>
                </a:cubicBezTo>
                <a:cubicBezTo>
                  <a:pt x="74923" y="10000"/>
                  <a:pt x="78578" y="10000"/>
                  <a:pt x="82233" y="10000"/>
                </a:cubicBezTo>
                <a:cubicBezTo>
                  <a:pt x="89238" y="20000"/>
                  <a:pt x="95634" y="20000"/>
                  <a:pt x="101421" y="30000"/>
                </a:cubicBezTo>
                <a:cubicBezTo>
                  <a:pt x="112690" y="40000"/>
                  <a:pt x="120000" y="60000"/>
                  <a:pt x="120000" y="60000"/>
                </a:cubicBezTo>
                <a:cubicBezTo>
                  <a:pt x="120000" y="60000"/>
                  <a:pt x="112690" y="80000"/>
                  <a:pt x="101421" y="100000"/>
                </a:cubicBezTo>
                <a:cubicBezTo>
                  <a:pt x="95634" y="110000"/>
                  <a:pt x="89238" y="110000"/>
                  <a:pt x="82233" y="120000"/>
                </a:cubicBezTo>
                <a:cubicBezTo>
                  <a:pt x="78578" y="120000"/>
                  <a:pt x="74923" y="120000"/>
                  <a:pt x="71269" y="120000"/>
                </a:cubicBezTo>
                <a:cubicBezTo>
                  <a:pt x="67614" y="120000"/>
                  <a:pt x="63959" y="120000"/>
                  <a:pt x="60000" y="120000"/>
                </a:cubicBezTo>
                <a:cubicBezTo>
                  <a:pt x="56345" y="120000"/>
                  <a:pt x="52690" y="120000"/>
                  <a:pt x="49035" y="120000"/>
                </a:cubicBezTo>
                <a:cubicBezTo>
                  <a:pt x="45076" y="120000"/>
                  <a:pt x="41421" y="120000"/>
                  <a:pt x="38071" y="120000"/>
                </a:cubicBezTo>
                <a:cubicBezTo>
                  <a:pt x="34416" y="120000"/>
                  <a:pt x="31065" y="110000"/>
                  <a:pt x="28020" y="110000"/>
                </a:cubicBezTo>
                <a:cubicBezTo>
                  <a:pt x="24670" y="110000"/>
                  <a:pt x="21624" y="100000"/>
                  <a:pt x="18883" y="100000"/>
                </a:cubicBezTo>
                <a:cubicBezTo>
                  <a:pt x="7614" y="80000"/>
                  <a:pt x="0" y="60000"/>
                  <a:pt x="0" y="60000"/>
                </a:cubicBez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4" name="Google Shape;424;p82"/>
          <p:cNvSpPr/>
          <p:nvPr/>
        </p:nvSpPr>
        <p:spPr>
          <a:xfrm>
            <a:off x="3710247" y="2799855"/>
            <a:ext cx="532800" cy="31800"/>
          </a:xfrm>
          <a:custGeom>
            <a:rect b="b" l="l" r="r" t="t"/>
            <a:pathLst>
              <a:path extrusionOk="0" h="120000" w="120000">
                <a:moveTo>
                  <a:pt x="0" y="60000"/>
                </a:moveTo>
                <a:cubicBezTo>
                  <a:pt x="0" y="60000"/>
                  <a:pt x="1809" y="60000"/>
                  <a:pt x="5427" y="50000"/>
                </a:cubicBezTo>
                <a:cubicBezTo>
                  <a:pt x="8442" y="50000"/>
                  <a:pt x="13266" y="40000"/>
                  <a:pt x="18693" y="30000"/>
                </a:cubicBezTo>
                <a:cubicBezTo>
                  <a:pt x="21708" y="30000"/>
                  <a:pt x="24723" y="20000"/>
                  <a:pt x="27738" y="20000"/>
                </a:cubicBezTo>
                <a:cubicBezTo>
                  <a:pt x="31356" y="20000"/>
                  <a:pt x="34371" y="10000"/>
                  <a:pt x="37989" y="10000"/>
                </a:cubicBezTo>
                <a:cubicBezTo>
                  <a:pt x="41608" y="10000"/>
                  <a:pt x="45226" y="10000"/>
                  <a:pt x="48844" y="10000"/>
                </a:cubicBezTo>
                <a:cubicBezTo>
                  <a:pt x="52462" y="10000"/>
                  <a:pt x="56080" y="10000"/>
                  <a:pt x="60301" y="0"/>
                </a:cubicBezTo>
                <a:cubicBezTo>
                  <a:pt x="63919" y="10000"/>
                  <a:pt x="67537" y="10000"/>
                  <a:pt x="71155" y="10000"/>
                </a:cubicBezTo>
                <a:cubicBezTo>
                  <a:pt x="74773" y="10000"/>
                  <a:pt x="78391" y="10000"/>
                  <a:pt x="82010" y="10000"/>
                </a:cubicBezTo>
                <a:cubicBezTo>
                  <a:pt x="89246" y="20000"/>
                  <a:pt x="95879" y="20000"/>
                  <a:pt x="101306" y="30000"/>
                </a:cubicBezTo>
                <a:cubicBezTo>
                  <a:pt x="106733" y="40000"/>
                  <a:pt x="111557" y="50000"/>
                  <a:pt x="114572" y="50000"/>
                </a:cubicBezTo>
                <a:cubicBezTo>
                  <a:pt x="118190" y="60000"/>
                  <a:pt x="120000" y="60000"/>
                  <a:pt x="120000" y="60000"/>
                </a:cubicBezTo>
                <a:cubicBezTo>
                  <a:pt x="120000" y="60000"/>
                  <a:pt x="118190" y="70000"/>
                  <a:pt x="114572" y="80000"/>
                </a:cubicBezTo>
                <a:cubicBezTo>
                  <a:pt x="111557" y="80000"/>
                  <a:pt x="106733" y="90000"/>
                  <a:pt x="101306" y="100000"/>
                </a:cubicBezTo>
                <a:cubicBezTo>
                  <a:pt x="95879" y="110000"/>
                  <a:pt x="89246" y="110000"/>
                  <a:pt x="82010" y="120000"/>
                </a:cubicBezTo>
                <a:cubicBezTo>
                  <a:pt x="78391" y="120000"/>
                  <a:pt x="74773" y="120000"/>
                  <a:pt x="71155" y="120000"/>
                </a:cubicBezTo>
                <a:cubicBezTo>
                  <a:pt x="67537" y="120000"/>
                  <a:pt x="63919" y="120000"/>
                  <a:pt x="60301" y="120000"/>
                </a:cubicBezTo>
                <a:cubicBezTo>
                  <a:pt x="56080" y="120000"/>
                  <a:pt x="52462" y="120000"/>
                  <a:pt x="48844" y="120000"/>
                </a:cubicBezTo>
                <a:cubicBezTo>
                  <a:pt x="45226" y="120000"/>
                  <a:pt x="41608" y="120000"/>
                  <a:pt x="37989" y="120000"/>
                </a:cubicBezTo>
                <a:cubicBezTo>
                  <a:pt x="34371" y="120000"/>
                  <a:pt x="31356" y="110000"/>
                  <a:pt x="27738" y="110000"/>
                </a:cubicBezTo>
                <a:cubicBezTo>
                  <a:pt x="24723" y="110000"/>
                  <a:pt x="21708" y="100000"/>
                  <a:pt x="18693" y="100000"/>
                </a:cubicBezTo>
                <a:cubicBezTo>
                  <a:pt x="13266" y="90000"/>
                  <a:pt x="8442" y="80000"/>
                  <a:pt x="5427" y="80000"/>
                </a:cubicBezTo>
                <a:cubicBezTo>
                  <a:pt x="1809" y="70000"/>
                  <a:pt x="0" y="60000"/>
                  <a:pt x="0" y="60000"/>
                </a:cubicBez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5" name="Google Shape;425;p82"/>
          <p:cNvSpPr/>
          <p:nvPr/>
        </p:nvSpPr>
        <p:spPr>
          <a:xfrm>
            <a:off x="6829396" y="2803886"/>
            <a:ext cx="1518000" cy="45600"/>
          </a:xfrm>
          <a:custGeom>
            <a:rect b="b" l="l" r="r" t="t"/>
            <a:pathLst>
              <a:path extrusionOk="0" h="120000" w="120000">
                <a:moveTo>
                  <a:pt x="0" y="60000"/>
                </a:moveTo>
                <a:cubicBezTo>
                  <a:pt x="0" y="60000"/>
                  <a:pt x="1906" y="60000"/>
                  <a:pt x="5189" y="50000"/>
                </a:cubicBezTo>
                <a:cubicBezTo>
                  <a:pt x="6778" y="50000"/>
                  <a:pt x="8790" y="50000"/>
                  <a:pt x="11120" y="40000"/>
                </a:cubicBezTo>
                <a:cubicBezTo>
                  <a:pt x="13345" y="40000"/>
                  <a:pt x="15992" y="30000"/>
                  <a:pt x="18746" y="30000"/>
                </a:cubicBezTo>
                <a:cubicBezTo>
                  <a:pt x="21606" y="30000"/>
                  <a:pt x="24677" y="20000"/>
                  <a:pt x="27855" y="20000"/>
                </a:cubicBezTo>
                <a:cubicBezTo>
                  <a:pt x="31032" y="20000"/>
                  <a:pt x="34421" y="10000"/>
                  <a:pt x="38022" y="10000"/>
                </a:cubicBezTo>
                <a:cubicBezTo>
                  <a:pt x="41518" y="10000"/>
                  <a:pt x="45119" y="10000"/>
                  <a:pt x="48826" y="10000"/>
                </a:cubicBezTo>
                <a:cubicBezTo>
                  <a:pt x="52533" y="10000"/>
                  <a:pt x="56240" y="10000"/>
                  <a:pt x="60052" y="0"/>
                </a:cubicBezTo>
                <a:cubicBezTo>
                  <a:pt x="63759" y="10000"/>
                  <a:pt x="67466" y="10000"/>
                  <a:pt x="71173" y="10000"/>
                </a:cubicBezTo>
                <a:cubicBezTo>
                  <a:pt x="74880" y="10000"/>
                  <a:pt x="78481" y="10000"/>
                  <a:pt x="81977" y="10000"/>
                </a:cubicBezTo>
                <a:cubicBezTo>
                  <a:pt x="89073" y="20000"/>
                  <a:pt x="95639" y="30000"/>
                  <a:pt x="101253" y="30000"/>
                </a:cubicBezTo>
                <a:cubicBezTo>
                  <a:pt x="104007" y="30000"/>
                  <a:pt x="106654" y="40000"/>
                  <a:pt x="108879" y="40000"/>
                </a:cubicBezTo>
                <a:cubicBezTo>
                  <a:pt x="111209" y="50000"/>
                  <a:pt x="113221" y="50000"/>
                  <a:pt x="114810" y="50000"/>
                </a:cubicBezTo>
                <a:cubicBezTo>
                  <a:pt x="118093" y="60000"/>
                  <a:pt x="120000" y="60000"/>
                  <a:pt x="120000" y="60000"/>
                </a:cubicBezTo>
                <a:cubicBezTo>
                  <a:pt x="120000" y="60000"/>
                  <a:pt x="118093" y="70000"/>
                  <a:pt x="114810" y="80000"/>
                </a:cubicBezTo>
                <a:cubicBezTo>
                  <a:pt x="113221" y="80000"/>
                  <a:pt x="111209" y="80000"/>
                  <a:pt x="108879" y="90000"/>
                </a:cubicBezTo>
                <a:cubicBezTo>
                  <a:pt x="106654" y="90000"/>
                  <a:pt x="104007" y="100000"/>
                  <a:pt x="101253" y="100000"/>
                </a:cubicBezTo>
                <a:cubicBezTo>
                  <a:pt x="95639" y="100000"/>
                  <a:pt x="89073" y="110000"/>
                  <a:pt x="81977" y="120000"/>
                </a:cubicBezTo>
                <a:cubicBezTo>
                  <a:pt x="78481" y="120000"/>
                  <a:pt x="74880" y="120000"/>
                  <a:pt x="71173" y="120000"/>
                </a:cubicBezTo>
                <a:cubicBezTo>
                  <a:pt x="67466" y="120000"/>
                  <a:pt x="63759" y="120000"/>
                  <a:pt x="60052" y="120000"/>
                </a:cubicBezTo>
                <a:cubicBezTo>
                  <a:pt x="56240" y="120000"/>
                  <a:pt x="52533" y="120000"/>
                  <a:pt x="48826" y="120000"/>
                </a:cubicBezTo>
                <a:cubicBezTo>
                  <a:pt x="45119" y="120000"/>
                  <a:pt x="41518" y="120000"/>
                  <a:pt x="38022" y="120000"/>
                </a:cubicBezTo>
                <a:cubicBezTo>
                  <a:pt x="34421" y="120000"/>
                  <a:pt x="31032" y="110000"/>
                  <a:pt x="27855" y="110000"/>
                </a:cubicBezTo>
                <a:cubicBezTo>
                  <a:pt x="24677" y="100000"/>
                  <a:pt x="21606" y="100000"/>
                  <a:pt x="18746" y="100000"/>
                </a:cubicBezTo>
                <a:cubicBezTo>
                  <a:pt x="15992" y="100000"/>
                  <a:pt x="13345" y="90000"/>
                  <a:pt x="11120" y="90000"/>
                </a:cubicBezTo>
                <a:cubicBezTo>
                  <a:pt x="8790" y="80000"/>
                  <a:pt x="6778" y="80000"/>
                  <a:pt x="5189" y="80000"/>
                </a:cubicBezTo>
                <a:cubicBezTo>
                  <a:pt x="1906" y="70000"/>
                  <a:pt x="0" y="60000"/>
                  <a:pt x="0" y="60000"/>
                </a:cubicBez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26" name="Google Shape;426;p82"/>
          <p:cNvGrpSpPr/>
          <p:nvPr/>
        </p:nvGrpSpPr>
        <p:grpSpPr>
          <a:xfrm>
            <a:off x="5814003" y="1081113"/>
            <a:ext cx="1697859" cy="1705755"/>
            <a:chOff x="6135613" y="614704"/>
            <a:chExt cx="1889870" cy="1898659"/>
          </a:xfrm>
        </p:grpSpPr>
        <p:sp>
          <p:nvSpPr>
            <p:cNvPr id="427" name="Google Shape;427;p82"/>
            <p:cNvSpPr/>
            <p:nvPr/>
          </p:nvSpPr>
          <p:spPr>
            <a:xfrm>
              <a:off x="6135613" y="1916063"/>
              <a:ext cx="596100" cy="597300"/>
            </a:xfrm>
            <a:custGeom>
              <a:rect b="b" l="l" r="r" t="t"/>
              <a:pathLst>
                <a:path extrusionOk="0" h="120000" w="120000">
                  <a:moveTo>
                    <a:pt x="120000" y="52800"/>
                  </a:moveTo>
                  <a:cubicBezTo>
                    <a:pt x="106200" y="14400"/>
                    <a:pt x="106200" y="14400"/>
                    <a:pt x="106200" y="14400"/>
                  </a:cubicBezTo>
                  <a:cubicBezTo>
                    <a:pt x="66600" y="0"/>
                    <a:pt x="66600" y="0"/>
                    <a:pt x="66600" y="0"/>
                  </a:cubicBezTo>
                  <a:cubicBezTo>
                    <a:pt x="66600" y="0"/>
                    <a:pt x="22800" y="2400"/>
                    <a:pt x="4800" y="61800"/>
                  </a:cubicBezTo>
                  <a:cubicBezTo>
                    <a:pt x="4800" y="61800"/>
                    <a:pt x="16200" y="52200"/>
                    <a:pt x="24600" y="48600"/>
                  </a:cubicBezTo>
                  <a:cubicBezTo>
                    <a:pt x="24600" y="48600"/>
                    <a:pt x="0" y="87600"/>
                    <a:pt x="4800" y="115800"/>
                  </a:cubicBezTo>
                  <a:cubicBezTo>
                    <a:pt x="32400" y="120000"/>
                    <a:pt x="71400" y="95400"/>
                    <a:pt x="71400" y="95400"/>
                  </a:cubicBezTo>
                  <a:cubicBezTo>
                    <a:pt x="67800" y="103800"/>
                    <a:pt x="57600" y="115200"/>
                    <a:pt x="57600" y="115200"/>
                  </a:cubicBezTo>
                  <a:cubicBezTo>
                    <a:pt x="117000" y="97200"/>
                    <a:pt x="120000" y="52800"/>
                    <a:pt x="120000" y="52800"/>
                  </a:cubicBezTo>
                  <a:moveTo>
                    <a:pt x="73200" y="81000"/>
                  </a:moveTo>
                  <a:cubicBezTo>
                    <a:pt x="73200" y="81000"/>
                    <a:pt x="79200" y="73800"/>
                    <a:pt x="82200" y="68400"/>
                  </a:cubicBezTo>
                  <a:cubicBezTo>
                    <a:pt x="82200" y="68400"/>
                    <a:pt x="56400" y="84000"/>
                    <a:pt x="39000" y="81600"/>
                  </a:cubicBezTo>
                  <a:cubicBezTo>
                    <a:pt x="35400" y="63000"/>
                    <a:pt x="51600" y="38400"/>
                    <a:pt x="51600" y="38400"/>
                  </a:cubicBezTo>
                  <a:cubicBezTo>
                    <a:pt x="46200" y="40800"/>
                    <a:pt x="39000" y="46800"/>
                    <a:pt x="39000" y="46800"/>
                  </a:cubicBezTo>
                  <a:cubicBezTo>
                    <a:pt x="50400" y="8400"/>
                    <a:pt x="79200" y="6600"/>
                    <a:pt x="79200" y="6600"/>
                  </a:cubicBezTo>
                  <a:cubicBezTo>
                    <a:pt x="104400" y="16200"/>
                    <a:pt x="104400" y="16200"/>
                    <a:pt x="104400" y="16200"/>
                  </a:cubicBezTo>
                  <a:cubicBezTo>
                    <a:pt x="113400" y="40800"/>
                    <a:pt x="113400" y="40800"/>
                    <a:pt x="113400" y="40800"/>
                  </a:cubicBezTo>
                  <a:cubicBezTo>
                    <a:pt x="113400" y="40800"/>
                    <a:pt x="111600" y="69600"/>
                    <a:pt x="73200" y="81000"/>
                  </a:cubicBezTo>
                </a:path>
              </a:pathLst>
            </a:custGeom>
            <a:solidFill>
              <a:srgbClr val="FFD66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8" name="Google Shape;428;p82"/>
            <p:cNvSpPr/>
            <p:nvPr/>
          </p:nvSpPr>
          <p:spPr>
            <a:xfrm>
              <a:off x="6311593" y="1948597"/>
              <a:ext cx="387600" cy="386100"/>
            </a:xfrm>
            <a:custGeom>
              <a:rect b="b" l="l" r="r" t="t"/>
              <a:pathLst>
                <a:path extrusionOk="0" h="120000" w="120000">
                  <a:moveTo>
                    <a:pt x="106153" y="14883"/>
                  </a:moveTo>
                  <a:cubicBezTo>
                    <a:pt x="67384" y="0"/>
                    <a:pt x="67384" y="0"/>
                    <a:pt x="67384" y="0"/>
                  </a:cubicBezTo>
                  <a:cubicBezTo>
                    <a:pt x="67384" y="0"/>
                    <a:pt x="23076" y="2790"/>
                    <a:pt x="5538" y="62325"/>
                  </a:cubicBezTo>
                  <a:cubicBezTo>
                    <a:pt x="5538" y="62325"/>
                    <a:pt x="16615" y="53023"/>
                    <a:pt x="24923" y="49302"/>
                  </a:cubicBezTo>
                  <a:cubicBezTo>
                    <a:pt x="24923" y="49302"/>
                    <a:pt x="0" y="87441"/>
                    <a:pt x="5538" y="116279"/>
                  </a:cubicBezTo>
                  <a:cubicBezTo>
                    <a:pt x="32307" y="120000"/>
                    <a:pt x="72000" y="95813"/>
                    <a:pt x="72000" y="95813"/>
                  </a:cubicBezTo>
                  <a:cubicBezTo>
                    <a:pt x="67384" y="104186"/>
                    <a:pt x="58153" y="115348"/>
                    <a:pt x="58153" y="115348"/>
                  </a:cubicBezTo>
                  <a:cubicBezTo>
                    <a:pt x="117230" y="97674"/>
                    <a:pt x="120000" y="53023"/>
                    <a:pt x="120000" y="53023"/>
                  </a:cubicBezTo>
                  <a:cubicBezTo>
                    <a:pt x="106153" y="14883"/>
                    <a:pt x="106153" y="14883"/>
                    <a:pt x="106153" y="14883"/>
                  </a:cubicBezTo>
                </a:path>
              </a:pathLst>
            </a:custGeom>
            <a:solidFill>
              <a:srgbClr val="FF5B4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9" name="Google Shape;429;p82"/>
            <p:cNvSpPr/>
            <p:nvPr/>
          </p:nvSpPr>
          <p:spPr>
            <a:xfrm>
              <a:off x="6713831" y="1710508"/>
              <a:ext cx="489600" cy="653700"/>
            </a:xfrm>
            <a:custGeom>
              <a:rect b="b" l="l" r="r" t="t"/>
              <a:pathLst>
                <a:path extrusionOk="0" h="120000" w="120000">
                  <a:moveTo>
                    <a:pt x="120000" y="30136"/>
                  </a:moveTo>
                  <a:cubicBezTo>
                    <a:pt x="97317" y="98630"/>
                    <a:pt x="97317" y="98630"/>
                    <a:pt x="97317" y="98630"/>
                  </a:cubicBezTo>
                  <a:cubicBezTo>
                    <a:pt x="0" y="120000"/>
                    <a:pt x="0" y="120000"/>
                    <a:pt x="0" y="120000"/>
                  </a:cubicBezTo>
                  <a:cubicBezTo>
                    <a:pt x="0" y="120000"/>
                    <a:pt x="68048" y="80547"/>
                    <a:pt x="19756" y="44931"/>
                  </a:cubicBezTo>
                  <a:cubicBezTo>
                    <a:pt x="79756" y="0"/>
                    <a:pt x="79756" y="0"/>
                    <a:pt x="79756" y="0"/>
                  </a:cubicBezTo>
                  <a:cubicBezTo>
                    <a:pt x="120000" y="30136"/>
                    <a:pt x="120000" y="30136"/>
                    <a:pt x="120000" y="30136"/>
                  </a:cubicBezTo>
                </a:path>
              </a:pathLst>
            </a:custGeom>
            <a:solidFill>
              <a:srgbClr val="B71C1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0" name="Google Shape;430;p82"/>
            <p:cNvSpPr/>
            <p:nvPr/>
          </p:nvSpPr>
          <p:spPr>
            <a:xfrm>
              <a:off x="6276101" y="1432490"/>
              <a:ext cx="652200" cy="492300"/>
            </a:xfrm>
            <a:custGeom>
              <a:rect b="b" l="l" r="r" t="t"/>
              <a:pathLst>
                <a:path extrusionOk="0" h="120000" w="120000">
                  <a:moveTo>
                    <a:pt x="89863" y="0"/>
                  </a:moveTo>
                  <a:cubicBezTo>
                    <a:pt x="20821" y="23272"/>
                    <a:pt x="20821" y="23272"/>
                    <a:pt x="20821" y="23272"/>
                  </a:cubicBezTo>
                  <a:cubicBezTo>
                    <a:pt x="0" y="120000"/>
                    <a:pt x="0" y="120000"/>
                    <a:pt x="0" y="120000"/>
                  </a:cubicBezTo>
                  <a:cubicBezTo>
                    <a:pt x="0" y="120000"/>
                    <a:pt x="38904" y="52363"/>
                    <a:pt x="75068" y="99636"/>
                  </a:cubicBezTo>
                  <a:cubicBezTo>
                    <a:pt x="120000" y="40000"/>
                    <a:pt x="120000" y="40000"/>
                    <a:pt x="120000" y="40000"/>
                  </a:cubicBezTo>
                  <a:lnTo>
                    <a:pt x="89863" y="0"/>
                  </a:lnTo>
                  <a:close/>
                </a:path>
              </a:pathLst>
            </a:custGeom>
            <a:solidFill>
              <a:srgbClr val="B71C1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1" name="Google Shape;431;p82"/>
            <p:cNvSpPr/>
            <p:nvPr/>
          </p:nvSpPr>
          <p:spPr>
            <a:xfrm>
              <a:off x="6901641" y="907510"/>
              <a:ext cx="832500" cy="832500"/>
            </a:xfrm>
            <a:custGeom>
              <a:rect b="b" l="l" r="r" t="t"/>
              <a:pathLst>
                <a:path extrusionOk="0" h="120000" w="120000">
                  <a:moveTo>
                    <a:pt x="26236" y="95053"/>
                  </a:moveTo>
                  <a:cubicBezTo>
                    <a:pt x="35698" y="104516"/>
                    <a:pt x="47741" y="113548"/>
                    <a:pt x="63655" y="120000"/>
                  </a:cubicBezTo>
                  <a:cubicBezTo>
                    <a:pt x="89032" y="91182"/>
                    <a:pt x="107096" y="59354"/>
                    <a:pt x="120000" y="33548"/>
                  </a:cubicBezTo>
                  <a:cubicBezTo>
                    <a:pt x="111397" y="30107"/>
                    <a:pt x="104946" y="25806"/>
                    <a:pt x="100215" y="20645"/>
                  </a:cubicBezTo>
                  <a:cubicBezTo>
                    <a:pt x="93763" y="14623"/>
                    <a:pt x="90322" y="8172"/>
                    <a:pt x="87741" y="3010"/>
                  </a:cubicBezTo>
                  <a:cubicBezTo>
                    <a:pt x="87311" y="1720"/>
                    <a:pt x="86881" y="860"/>
                    <a:pt x="86881" y="0"/>
                  </a:cubicBezTo>
                  <a:cubicBezTo>
                    <a:pt x="60645" y="12473"/>
                    <a:pt x="28817" y="30967"/>
                    <a:pt x="0" y="56344"/>
                  </a:cubicBezTo>
                  <a:cubicBezTo>
                    <a:pt x="860" y="58494"/>
                    <a:pt x="2150" y="60645"/>
                    <a:pt x="3440" y="63225"/>
                  </a:cubicBezTo>
                  <a:cubicBezTo>
                    <a:pt x="7741" y="72258"/>
                    <a:pt x="15053" y="84301"/>
                    <a:pt x="26236" y="95053"/>
                  </a:cubicBezTo>
                </a:path>
              </a:pathLst>
            </a:custGeom>
            <a:solidFill>
              <a:srgbClr val="EF9696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2" name="Google Shape;432;p82"/>
            <p:cNvSpPr/>
            <p:nvPr/>
          </p:nvSpPr>
          <p:spPr>
            <a:xfrm>
              <a:off x="7534575" y="755192"/>
              <a:ext cx="351900" cy="351900"/>
            </a:xfrm>
            <a:custGeom>
              <a:rect b="b" l="l" r="r" t="t"/>
              <a:pathLst>
                <a:path extrusionOk="0" h="120000" w="120000">
                  <a:moveTo>
                    <a:pt x="29491" y="92542"/>
                  </a:moveTo>
                  <a:cubicBezTo>
                    <a:pt x="40677" y="103728"/>
                    <a:pt x="54915" y="112881"/>
                    <a:pt x="73220" y="120000"/>
                  </a:cubicBezTo>
                  <a:cubicBezTo>
                    <a:pt x="105762" y="50847"/>
                    <a:pt x="120000" y="0"/>
                    <a:pt x="120000" y="0"/>
                  </a:cubicBezTo>
                  <a:cubicBezTo>
                    <a:pt x="120000" y="0"/>
                    <a:pt x="70169" y="14237"/>
                    <a:pt x="0" y="46779"/>
                  </a:cubicBezTo>
                  <a:cubicBezTo>
                    <a:pt x="1016" y="48813"/>
                    <a:pt x="2033" y="50847"/>
                    <a:pt x="3050" y="53898"/>
                  </a:cubicBezTo>
                  <a:cubicBezTo>
                    <a:pt x="8135" y="65084"/>
                    <a:pt x="16271" y="79322"/>
                    <a:pt x="29491" y="92542"/>
                  </a:cubicBezTo>
                </a:path>
              </a:pathLst>
            </a:custGeom>
            <a:solidFill>
              <a:srgbClr val="EF9696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" name="Google Shape;433;p82"/>
            <p:cNvSpPr/>
            <p:nvPr/>
          </p:nvSpPr>
          <p:spPr>
            <a:xfrm>
              <a:off x="6446165" y="1321579"/>
              <a:ext cx="869400" cy="875400"/>
            </a:xfrm>
            <a:custGeom>
              <a:rect b="b" l="l" r="r" t="t"/>
              <a:pathLst>
                <a:path extrusionOk="0" h="120000" w="120000">
                  <a:moveTo>
                    <a:pt x="84657" y="37269"/>
                  </a:moveTo>
                  <a:cubicBezTo>
                    <a:pt x="73561" y="26211"/>
                    <a:pt x="66164" y="14334"/>
                    <a:pt x="61643" y="5733"/>
                  </a:cubicBezTo>
                  <a:cubicBezTo>
                    <a:pt x="60821" y="3686"/>
                    <a:pt x="59999" y="1638"/>
                    <a:pt x="59178" y="0"/>
                  </a:cubicBezTo>
                  <a:cubicBezTo>
                    <a:pt x="35342" y="21706"/>
                    <a:pt x="13972" y="48327"/>
                    <a:pt x="0" y="80682"/>
                  </a:cubicBezTo>
                  <a:cubicBezTo>
                    <a:pt x="0" y="80682"/>
                    <a:pt x="4520" y="93378"/>
                    <a:pt x="15205" y="103617"/>
                  </a:cubicBezTo>
                  <a:cubicBezTo>
                    <a:pt x="25890" y="114266"/>
                    <a:pt x="39452" y="120000"/>
                    <a:pt x="39452" y="120000"/>
                  </a:cubicBezTo>
                  <a:cubicBezTo>
                    <a:pt x="71917" y="106484"/>
                    <a:pt x="98630" y="84778"/>
                    <a:pt x="119999" y="61023"/>
                  </a:cubicBezTo>
                  <a:cubicBezTo>
                    <a:pt x="105205" y="54880"/>
                    <a:pt x="93698" y="46279"/>
                    <a:pt x="84657" y="37269"/>
                  </a:cubicBezTo>
                </a:path>
              </a:pathLst>
            </a:custGeom>
            <a:solidFill>
              <a:srgbClr val="EF9696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4" name="Google Shape;434;p82"/>
            <p:cNvSpPr/>
            <p:nvPr/>
          </p:nvSpPr>
          <p:spPr>
            <a:xfrm>
              <a:off x="7504998" y="892722"/>
              <a:ext cx="243900" cy="246900"/>
            </a:xfrm>
            <a:custGeom>
              <a:rect b="b" l="l" r="r" t="t"/>
              <a:pathLst>
                <a:path extrusionOk="0" h="120000" w="120000">
                  <a:moveTo>
                    <a:pt x="45365" y="76626"/>
                  </a:moveTo>
                  <a:cubicBezTo>
                    <a:pt x="61463" y="93975"/>
                    <a:pt x="83414" y="108433"/>
                    <a:pt x="112682" y="119999"/>
                  </a:cubicBezTo>
                  <a:cubicBezTo>
                    <a:pt x="114146" y="114216"/>
                    <a:pt x="117073" y="109879"/>
                    <a:pt x="120000" y="104096"/>
                  </a:cubicBezTo>
                  <a:cubicBezTo>
                    <a:pt x="93658" y="93975"/>
                    <a:pt x="73170" y="80963"/>
                    <a:pt x="57073" y="65060"/>
                  </a:cubicBezTo>
                  <a:cubicBezTo>
                    <a:pt x="38048" y="46265"/>
                    <a:pt x="26341" y="26024"/>
                    <a:pt x="19024" y="10120"/>
                  </a:cubicBezTo>
                  <a:cubicBezTo>
                    <a:pt x="17560" y="5783"/>
                    <a:pt x="16097" y="2891"/>
                    <a:pt x="14634" y="0"/>
                  </a:cubicBezTo>
                  <a:cubicBezTo>
                    <a:pt x="10243" y="2891"/>
                    <a:pt x="4390" y="4337"/>
                    <a:pt x="0" y="7228"/>
                  </a:cubicBezTo>
                  <a:cubicBezTo>
                    <a:pt x="0" y="10120"/>
                    <a:pt x="1463" y="13012"/>
                    <a:pt x="2926" y="17349"/>
                  </a:cubicBezTo>
                  <a:cubicBezTo>
                    <a:pt x="11707" y="34698"/>
                    <a:pt x="23414" y="56385"/>
                    <a:pt x="45365" y="76626"/>
                  </a:cubicBezTo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5" name="Google Shape;435;p82"/>
            <p:cNvSpPr/>
            <p:nvPr/>
          </p:nvSpPr>
          <p:spPr>
            <a:xfrm>
              <a:off x="6875022" y="1297918"/>
              <a:ext cx="468900" cy="468900"/>
            </a:xfrm>
            <a:custGeom>
              <a:rect b="b" l="l" r="r" t="t"/>
              <a:pathLst>
                <a:path extrusionOk="0" h="120000" w="120000">
                  <a:moveTo>
                    <a:pt x="47388" y="75668"/>
                  </a:moveTo>
                  <a:cubicBezTo>
                    <a:pt x="64203" y="92484"/>
                    <a:pt x="85605" y="108535"/>
                    <a:pt x="113121" y="120000"/>
                  </a:cubicBezTo>
                  <a:cubicBezTo>
                    <a:pt x="115414" y="117707"/>
                    <a:pt x="117707" y="115414"/>
                    <a:pt x="120000" y="113121"/>
                  </a:cubicBezTo>
                  <a:cubicBezTo>
                    <a:pt x="91719" y="101656"/>
                    <a:pt x="70318" y="85605"/>
                    <a:pt x="53503" y="68789"/>
                  </a:cubicBezTo>
                  <a:cubicBezTo>
                    <a:pt x="33630" y="49681"/>
                    <a:pt x="20636" y="28280"/>
                    <a:pt x="12993" y="12229"/>
                  </a:cubicBezTo>
                  <a:cubicBezTo>
                    <a:pt x="10700" y="7643"/>
                    <a:pt x="8407" y="3821"/>
                    <a:pt x="6878" y="0"/>
                  </a:cubicBezTo>
                  <a:cubicBezTo>
                    <a:pt x="4585" y="2292"/>
                    <a:pt x="2292" y="4585"/>
                    <a:pt x="0" y="6114"/>
                  </a:cubicBezTo>
                  <a:cubicBezTo>
                    <a:pt x="1528" y="9171"/>
                    <a:pt x="3057" y="12993"/>
                    <a:pt x="4585" y="16815"/>
                  </a:cubicBezTo>
                  <a:cubicBezTo>
                    <a:pt x="12993" y="32866"/>
                    <a:pt x="26751" y="55031"/>
                    <a:pt x="47388" y="75668"/>
                  </a:cubicBezTo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6" name="Google Shape;436;p82"/>
            <p:cNvSpPr/>
            <p:nvPr/>
          </p:nvSpPr>
          <p:spPr>
            <a:xfrm>
              <a:off x="6493487" y="1608469"/>
              <a:ext cx="534000" cy="535200"/>
            </a:xfrm>
            <a:custGeom>
              <a:rect b="b" l="l" r="r" t="t"/>
              <a:pathLst>
                <a:path extrusionOk="0" h="120000" w="120000">
                  <a:moveTo>
                    <a:pt x="100387" y="0"/>
                  </a:moveTo>
                  <a:lnTo>
                    <a:pt x="120000" y="20220"/>
                  </a:lnTo>
                  <a:lnTo>
                    <a:pt x="0" y="120000"/>
                  </a:lnTo>
                  <a:lnTo>
                    <a:pt x="100387" y="0"/>
                  </a:lnTo>
                  <a:close/>
                </a:path>
              </a:pathLst>
            </a:custGeom>
            <a:solidFill>
              <a:srgbClr val="B71C1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7" name="Google Shape;437;p82"/>
            <p:cNvSpPr/>
            <p:nvPr/>
          </p:nvSpPr>
          <p:spPr>
            <a:xfrm>
              <a:off x="7799283" y="614704"/>
              <a:ext cx="226200" cy="226200"/>
            </a:xfrm>
            <a:custGeom>
              <a:rect b="b" l="l" r="r" t="t"/>
              <a:pathLst>
                <a:path extrusionOk="0" h="120000" w="120000">
                  <a:moveTo>
                    <a:pt x="120000" y="0"/>
                  </a:moveTo>
                  <a:lnTo>
                    <a:pt x="7843" y="87058"/>
                  </a:lnTo>
                  <a:lnTo>
                    <a:pt x="0" y="120000"/>
                  </a:lnTo>
                  <a:lnTo>
                    <a:pt x="33725" y="113725"/>
                  </a:lnTo>
                  <a:lnTo>
                    <a:pt x="120000" y="0"/>
                  </a:lnTo>
                  <a:close/>
                </a:path>
              </a:pathLst>
            </a:custGeom>
            <a:solidFill>
              <a:srgbClr val="B71C1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8" name="Google Shape;438;p82"/>
            <p:cNvSpPr/>
            <p:nvPr/>
          </p:nvSpPr>
          <p:spPr>
            <a:xfrm>
              <a:off x="7799283" y="614704"/>
              <a:ext cx="226200" cy="226200"/>
            </a:xfrm>
            <a:custGeom>
              <a:rect b="b" l="l" r="r" t="t"/>
              <a:pathLst>
                <a:path extrusionOk="0" h="120000" w="120000">
                  <a:moveTo>
                    <a:pt x="120000" y="0"/>
                  </a:moveTo>
                  <a:lnTo>
                    <a:pt x="7843" y="87058"/>
                  </a:lnTo>
                  <a:lnTo>
                    <a:pt x="0" y="120000"/>
                  </a:lnTo>
                  <a:lnTo>
                    <a:pt x="33725" y="113725"/>
                  </a:lnTo>
                  <a:lnTo>
                    <a:pt x="120000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9" name="Google Shape;439;p82"/>
            <p:cNvSpPr/>
            <p:nvPr/>
          </p:nvSpPr>
          <p:spPr>
            <a:xfrm>
              <a:off x="7241769" y="1113065"/>
              <a:ext cx="286800" cy="286800"/>
            </a:xfrm>
            <a:custGeom>
              <a:rect b="b" l="l" r="r" t="t"/>
              <a:pathLst>
                <a:path extrusionOk="0" h="120000" w="120000">
                  <a:moveTo>
                    <a:pt x="98750" y="98750"/>
                  </a:moveTo>
                  <a:cubicBezTo>
                    <a:pt x="77500" y="120000"/>
                    <a:pt x="42500" y="120000"/>
                    <a:pt x="21250" y="98750"/>
                  </a:cubicBezTo>
                  <a:cubicBezTo>
                    <a:pt x="0" y="77500"/>
                    <a:pt x="0" y="42500"/>
                    <a:pt x="21250" y="21250"/>
                  </a:cubicBezTo>
                  <a:cubicBezTo>
                    <a:pt x="42500" y="0"/>
                    <a:pt x="77500" y="0"/>
                    <a:pt x="98750" y="21250"/>
                  </a:cubicBezTo>
                  <a:cubicBezTo>
                    <a:pt x="120000" y="42500"/>
                    <a:pt x="120000" y="77500"/>
                    <a:pt x="98750" y="98750"/>
                  </a:cubicBezTo>
                </a:path>
              </a:pathLst>
            </a:custGeom>
            <a:solidFill>
              <a:srgbClr val="FFEBEE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0" name="Google Shape;440;p82"/>
            <p:cNvSpPr/>
            <p:nvPr/>
          </p:nvSpPr>
          <p:spPr>
            <a:xfrm>
              <a:off x="7241769" y="1113065"/>
              <a:ext cx="286800" cy="286800"/>
            </a:xfrm>
            <a:custGeom>
              <a:rect b="b" l="l" r="r" t="t"/>
              <a:pathLst>
                <a:path extrusionOk="0" h="120000" w="120000">
                  <a:moveTo>
                    <a:pt x="60000" y="120000"/>
                  </a:moveTo>
                  <a:cubicBezTo>
                    <a:pt x="43750" y="120000"/>
                    <a:pt x="28750" y="113750"/>
                    <a:pt x="17500" y="102500"/>
                  </a:cubicBezTo>
                  <a:cubicBezTo>
                    <a:pt x="6250" y="91250"/>
                    <a:pt x="0" y="76250"/>
                    <a:pt x="0" y="60000"/>
                  </a:cubicBezTo>
                  <a:cubicBezTo>
                    <a:pt x="0" y="43750"/>
                    <a:pt x="6250" y="28750"/>
                    <a:pt x="17500" y="17500"/>
                  </a:cubicBezTo>
                  <a:cubicBezTo>
                    <a:pt x="28750" y="6250"/>
                    <a:pt x="43750" y="0"/>
                    <a:pt x="60000" y="0"/>
                  </a:cubicBezTo>
                  <a:cubicBezTo>
                    <a:pt x="76250" y="0"/>
                    <a:pt x="91250" y="6250"/>
                    <a:pt x="102500" y="17500"/>
                  </a:cubicBezTo>
                  <a:cubicBezTo>
                    <a:pt x="113750" y="28750"/>
                    <a:pt x="120000" y="43750"/>
                    <a:pt x="120000" y="60000"/>
                  </a:cubicBezTo>
                  <a:cubicBezTo>
                    <a:pt x="120000" y="76250"/>
                    <a:pt x="113750" y="91250"/>
                    <a:pt x="102500" y="102500"/>
                  </a:cubicBezTo>
                  <a:cubicBezTo>
                    <a:pt x="91250" y="113750"/>
                    <a:pt x="76250" y="120000"/>
                    <a:pt x="60000" y="120000"/>
                  </a:cubicBezTo>
                  <a:moveTo>
                    <a:pt x="60000" y="12500"/>
                  </a:moveTo>
                  <a:cubicBezTo>
                    <a:pt x="47500" y="12500"/>
                    <a:pt x="35000" y="17500"/>
                    <a:pt x="26250" y="26250"/>
                  </a:cubicBezTo>
                  <a:cubicBezTo>
                    <a:pt x="17500" y="35000"/>
                    <a:pt x="12500" y="47500"/>
                    <a:pt x="12500" y="60000"/>
                  </a:cubicBezTo>
                  <a:cubicBezTo>
                    <a:pt x="12500" y="72500"/>
                    <a:pt x="17500" y="85000"/>
                    <a:pt x="26250" y="93750"/>
                  </a:cubicBezTo>
                  <a:cubicBezTo>
                    <a:pt x="35000" y="102500"/>
                    <a:pt x="47500" y="107500"/>
                    <a:pt x="60000" y="107500"/>
                  </a:cubicBezTo>
                  <a:cubicBezTo>
                    <a:pt x="72500" y="107500"/>
                    <a:pt x="85000" y="102500"/>
                    <a:pt x="93750" y="93750"/>
                  </a:cubicBezTo>
                  <a:cubicBezTo>
                    <a:pt x="102500" y="85000"/>
                    <a:pt x="107500" y="72500"/>
                    <a:pt x="107500" y="60000"/>
                  </a:cubicBezTo>
                  <a:cubicBezTo>
                    <a:pt x="107500" y="47500"/>
                    <a:pt x="102500" y="35000"/>
                    <a:pt x="93750" y="26250"/>
                  </a:cubicBezTo>
                  <a:cubicBezTo>
                    <a:pt x="85000" y="17500"/>
                    <a:pt x="72500" y="12500"/>
                    <a:pt x="60000" y="12500"/>
                  </a:cubicBezTo>
                </a:path>
              </a:pathLst>
            </a:custGeom>
            <a:solidFill>
              <a:srgbClr val="16394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1" name="Google Shape;441;p82"/>
            <p:cNvSpPr/>
            <p:nvPr/>
          </p:nvSpPr>
          <p:spPr>
            <a:xfrm>
              <a:off x="7886533" y="755192"/>
              <a:ext cx="0" cy="300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20000"/>
                    <a:pt x="0" y="120000"/>
                    <a:pt x="0" y="12000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264D6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2" name="Google Shape;442;p82"/>
            <p:cNvSpPr/>
            <p:nvPr/>
          </p:nvSpPr>
          <p:spPr>
            <a:xfrm>
              <a:off x="6728619" y="1830292"/>
              <a:ext cx="531000" cy="369600"/>
            </a:xfrm>
            <a:custGeom>
              <a:rect b="b" l="l" r="r" t="t"/>
              <a:pathLst>
                <a:path extrusionOk="0" h="120000" w="120000">
                  <a:moveTo>
                    <a:pt x="30337" y="98709"/>
                  </a:moveTo>
                  <a:cubicBezTo>
                    <a:pt x="20898" y="106451"/>
                    <a:pt x="10786" y="113225"/>
                    <a:pt x="674" y="119032"/>
                  </a:cubicBezTo>
                  <a:cubicBezTo>
                    <a:pt x="674" y="119032"/>
                    <a:pt x="674" y="119032"/>
                    <a:pt x="0" y="119032"/>
                  </a:cubicBezTo>
                  <a:cubicBezTo>
                    <a:pt x="0" y="119032"/>
                    <a:pt x="0" y="119032"/>
                    <a:pt x="0" y="119032"/>
                  </a:cubicBezTo>
                  <a:cubicBezTo>
                    <a:pt x="674" y="120000"/>
                    <a:pt x="674" y="120000"/>
                    <a:pt x="674" y="120000"/>
                  </a:cubicBezTo>
                  <a:cubicBezTo>
                    <a:pt x="10786" y="113225"/>
                    <a:pt x="20898" y="106451"/>
                    <a:pt x="30337" y="98709"/>
                  </a:cubicBezTo>
                  <a:cubicBezTo>
                    <a:pt x="30337" y="98709"/>
                    <a:pt x="30337" y="98709"/>
                    <a:pt x="30337" y="98709"/>
                  </a:cubicBezTo>
                  <a:moveTo>
                    <a:pt x="120000" y="0"/>
                  </a:moveTo>
                  <a:cubicBezTo>
                    <a:pt x="115955" y="5806"/>
                    <a:pt x="111235" y="12580"/>
                    <a:pt x="106516" y="18387"/>
                  </a:cubicBezTo>
                  <a:cubicBezTo>
                    <a:pt x="106516" y="18387"/>
                    <a:pt x="106516" y="18387"/>
                    <a:pt x="106516" y="18387"/>
                  </a:cubicBezTo>
                  <a:cubicBezTo>
                    <a:pt x="111235" y="12580"/>
                    <a:pt x="115955" y="5806"/>
                    <a:pt x="120000" y="0"/>
                  </a:cubicBezTo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3" name="Google Shape;443;p82"/>
            <p:cNvSpPr/>
            <p:nvPr/>
          </p:nvSpPr>
          <p:spPr>
            <a:xfrm>
              <a:off x="6713831" y="2191123"/>
              <a:ext cx="14700" cy="600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96000" y="60000"/>
                    <a:pt x="72000" y="60000"/>
                    <a:pt x="0" y="0"/>
                  </a:cubicBezTo>
                </a:path>
              </a:pathLst>
            </a:custGeom>
            <a:solidFill>
              <a:srgbClr val="E5C06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4" name="Google Shape;444;p82"/>
            <p:cNvSpPr/>
            <p:nvPr/>
          </p:nvSpPr>
          <p:spPr>
            <a:xfrm>
              <a:off x="6863191" y="1886487"/>
              <a:ext cx="337200" cy="246900"/>
            </a:xfrm>
            <a:custGeom>
              <a:rect b="b" l="l" r="r" t="t"/>
              <a:pathLst>
                <a:path extrusionOk="0" h="120000" w="120000">
                  <a:moveTo>
                    <a:pt x="120000" y="0"/>
                  </a:moveTo>
                  <a:cubicBezTo>
                    <a:pt x="84955" y="44819"/>
                    <a:pt x="44601" y="86746"/>
                    <a:pt x="0" y="119999"/>
                  </a:cubicBezTo>
                  <a:cubicBezTo>
                    <a:pt x="0" y="119999"/>
                    <a:pt x="0" y="119999"/>
                    <a:pt x="0" y="119999"/>
                  </a:cubicBezTo>
                  <a:cubicBezTo>
                    <a:pt x="44601" y="86746"/>
                    <a:pt x="84955" y="44819"/>
                    <a:pt x="120000" y="0"/>
                  </a:cubicBezTo>
                  <a:cubicBezTo>
                    <a:pt x="120000" y="0"/>
                    <a:pt x="120000" y="0"/>
                    <a:pt x="120000" y="0"/>
                  </a:cubicBezTo>
                </a:path>
              </a:pathLst>
            </a:custGeom>
            <a:solidFill>
              <a:srgbClr val="264D6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5" name="Google Shape;445;p82"/>
            <p:cNvSpPr/>
            <p:nvPr/>
          </p:nvSpPr>
          <p:spPr>
            <a:xfrm>
              <a:off x="7212192" y="1107150"/>
              <a:ext cx="519000" cy="633000"/>
            </a:xfrm>
            <a:custGeom>
              <a:rect b="b" l="l" r="r" t="t"/>
              <a:pathLst>
                <a:path extrusionOk="0" h="120000" w="120000">
                  <a:moveTo>
                    <a:pt x="105517" y="0"/>
                  </a:moveTo>
                  <a:cubicBezTo>
                    <a:pt x="95172" y="12452"/>
                    <a:pt x="83448" y="26037"/>
                    <a:pt x="69655" y="40188"/>
                  </a:cubicBezTo>
                  <a:cubicBezTo>
                    <a:pt x="68275" y="43018"/>
                    <a:pt x="66206" y="45283"/>
                    <a:pt x="63448" y="47547"/>
                  </a:cubicBezTo>
                  <a:cubicBezTo>
                    <a:pt x="62758" y="48113"/>
                    <a:pt x="62068" y="48679"/>
                    <a:pt x="61379" y="49245"/>
                  </a:cubicBezTo>
                  <a:cubicBezTo>
                    <a:pt x="43448" y="67924"/>
                    <a:pt x="22758" y="87735"/>
                    <a:pt x="0" y="106981"/>
                  </a:cubicBezTo>
                  <a:cubicBezTo>
                    <a:pt x="8965" y="112075"/>
                    <a:pt x="19310" y="116603"/>
                    <a:pt x="30344" y="120000"/>
                  </a:cubicBezTo>
                  <a:cubicBezTo>
                    <a:pt x="71034" y="82075"/>
                    <a:pt x="100000" y="40188"/>
                    <a:pt x="120000" y="6226"/>
                  </a:cubicBezTo>
                  <a:cubicBezTo>
                    <a:pt x="114482" y="4528"/>
                    <a:pt x="109655" y="2264"/>
                    <a:pt x="105517" y="0"/>
                  </a:cubicBezTo>
                </a:path>
              </a:pathLst>
            </a:custGeom>
            <a:solidFill>
              <a:srgbClr val="7A0012">
                <a:alpha val="3019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6" name="Google Shape;446;p82"/>
            <p:cNvSpPr/>
            <p:nvPr/>
          </p:nvSpPr>
          <p:spPr>
            <a:xfrm>
              <a:off x="7686893" y="829133"/>
              <a:ext cx="173100" cy="278100"/>
            </a:xfrm>
            <a:custGeom>
              <a:rect b="b" l="l" r="r" t="t"/>
              <a:pathLst>
                <a:path extrusionOk="0" h="120000" w="120000">
                  <a:moveTo>
                    <a:pt x="120000" y="0"/>
                  </a:moveTo>
                  <a:cubicBezTo>
                    <a:pt x="107586" y="1290"/>
                    <a:pt x="107586" y="1290"/>
                    <a:pt x="107586" y="1290"/>
                  </a:cubicBezTo>
                  <a:cubicBezTo>
                    <a:pt x="84827" y="25806"/>
                    <a:pt x="49655" y="63225"/>
                    <a:pt x="0" y="107096"/>
                  </a:cubicBezTo>
                  <a:cubicBezTo>
                    <a:pt x="12413" y="112258"/>
                    <a:pt x="26896" y="116129"/>
                    <a:pt x="41379" y="120000"/>
                  </a:cubicBezTo>
                  <a:cubicBezTo>
                    <a:pt x="80689" y="68387"/>
                    <a:pt x="105517" y="25806"/>
                    <a:pt x="120000" y="0"/>
                  </a:cubicBezTo>
                </a:path>
              </a:pathLst>
            </a:custGeom>
            <a:solidFill>
              <a:srgbClr val="7A0012">
                <a:alpha val="3019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7" name="Google Shape;447;p82"/>
            <p:cNvSpPr/>
            <p:nvPr/>
          </p:nvSpPr>
          <p:spPr>
            <a:xfrm>
              <a:off x="6628059" y="1698677"/>
              <a:ext cx="687600" cy="498300"/>
            </a:xfrm>
            <a:custGeom>
              <a:rect b="b" l="l" r="r" t="t"/>
              <a:pathLst>
                <a:path extrusionOk="0" h="120000" w="120000">
                  <a:moveTo>
                    <a:pt x="97662" y="0"/>
                  </a:moveTo>
                  <a:cubicBezTo>
                    <a:pt x="69090" y="39520"/>
                    <a:pt x="36363" y="77604"/>
                    <a:pt x="0" y="105628"/>
                  </a:cubicBezTo>
                  <a:cubicBezTo>
                    <a:pt x="15064" y="118562"/>
                    <a:pt x="15064" y="118562"/>
                    <a:pt x="15064" y="118562"/>
                  </a:cubicBezTo>
                  <a:cubicBezTo>
                    <a:pt x="16623" y="119281"/>
                    <a:pt x="17142" y="119281"/>
                    <a:pt x="17662" y="120000"/>
                  </a:cubicBezTo>
                  <a:cubicBezTo>
                    <a:pt x="18181" y="120000"/>
                    <a:pt x="18181" y="120000"/>
                    <a:pt x="18181" y="120000"/>
                  </a:cubicBezTo>
                  <a:cubicBezTo>
                    <a:pt x="25974" y="115688"/>
                    <a:pt x="33766" y="110658"/>
                    <a:pt x="41038" y="104910"/>
                  </a:cubicBezTo>
                  <a:cubicBezTo>
                    <a:pt x="62857" y="88383"/>
                    <a:pt x="82597" y="67544"/>
                    <a:pt x="99740" y="45269"/>
                  </a:cubicBezTo>
                  <a:cubicBezTo>
                    <a:pt x="103376" y="40958"/>
                    <a:pt x="107012" y="35928"/>
                    <a:pt x="110129" y="31616"/>
                  </a:cubicBezTo>
                  <a:cubicBezTo>
                    <a:pt x="113766" y="26586"/>
                    <a:pt x="116883" y="21556"/>
                    <a:pt x="119999" y="16526"/>
                  </a:cubicBezTo>
                  <a:cubicBezTo>
                    <a:pt x="111688" y="12215"/>
                    <a:pt x="104415" y="6467"/>
                    <a:pt x="97662" y="0"/>
                  </a:cubicBezTo>
                </a:path>
              </a:pathLst>
            </a:custGeom>
            <a:solidFill>
              <a:srgbClr val="7A0012">
                <a:alpha val="3019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8" name="Google Shape;448;p82"/>
            <p:cNvSpPr/>
            <p:nvPr/>
          </p:nvSpPr>
          <p:spPr>
            <a:xfrm>
              <a:off x="7667668" y="1077574"/>
              <a:ext cx="78300" cy="62100"/>
            </a:xfrm>
            <a:custGeom>
              <a:rect b="b" l="l" r="r" t="t"/>
              <a:pathLst>
                <a:path extrusionOk="0" h="120000" w="120000">
                  <a:moveTo>
                    <a:pt x="27692" y="0"/>
                  </a:moveTo>
                  <a:cubicBezTo>
                    <a:pt x="18461" y="22857"/>
                    <a:pt x="9230" y="40000"/>
                    <a:pt x="0" y="57142"/>
                  </a:cubicBezTo>
                  <a:cubicBezTo>
                    <a:pt x="27692" y="80000"/>
                    <a:pt x="60000" y="102857"/>
                    <a:pt x="96923" y="120000"/>
                  </a:cubicBezTo>
                  <a:cubicBezTo>
                    <a:pt x="106153" y="97142"/>
                    <a:pt x="115384" y="74285"/>
                    <a:pt x="120000" y="57142"/>
                  </a:cubicBezTo>
                  <a:cubicBezTo>
                    <a:pt x="87692" y="40000"/>
                    <a:pt x="55384" y="22857"/>
                    <a:pt x="27692" y="0"/>
                  </a:cubicBezTo>
                </a:path>
              </a:pathLst>
            </a:custGeom>
            <a:solidFill>
              <a:srgbClr val="BCDBE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9" name="Google Shape;449;p82"/>
            <p:cNvSpPr/>
            <p:nvPr/>
          </p:nvSpPr>
          <p:spPr>
            <a:xfrm>
              <a:off x="7188531" y="1672058"/>
              <a:ext cx="155400" cy="94500"/>
            </a:xfrm>
            <a:custGeom>
              <a:rect b="b" l="l" r="r" t="t"/>
              <a:pathLst>
                <a:path extrusionOk="0" h="120000" w="120000">
                  <a:moveTo>
                    <a:pt x="18461" y="0"/>
                  </a:moveTo>
                  <a:cubicBezTo>
                    <a:pt x="11538" y="11250"/>
                    <a:pt x="4615" y="22500"/>
                    <a:pt x="0" y="33750"/>
                  </a:cubicBezTo>
                  <a:cubicBezTo>
                    <a:pt x="30000" y="67500"/>
                    <a:pt x="62307" y="97500"/>
                    <a:pt x="99230" y="120000"/>
                  </a:cubicBezTo>
                  <a:cubicBezTo>
                    <a:pt x="106153" y="108750"/>
                    <a:pt x="113076" y="97500"/>
                    <a:pt x="120000" y="86250"/>
                  </a:cubicBezTo>
                  <a:cubicBezTo>
                    <a:pt x="83076" y="63750"/>
                    <a:pt x="48461" y="33750"/>
                    <a:pt x="18461" y="0"/>
                  </a:cubicBezTo>
                </a:path>
              </a:pathLst>
            </a:custGeom>
            <a:solidFill>
              <a:srgbClr val="BCDBE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0" name="Google Shape;450;p82"/>
            <p:cNvSpPr/>
            <p:nvPr/>
          </p:nvSpPr>
          <p:spPr>
            <a:xfrm>
              <a:off x="7840690" y="761107"/>
              <a:ext cx="42900" cy="71100"/>
            </a:xfrm>
            <a:custGeom>
              <a:rect b="b" l="l" r="r" t="t"/>
              <a:pathLst>
                <a:path extrusionOk="0" h="120000" w="120000">
                  <a:moveTo>
                    <a:pt x="119999" y="0"/>
                  </a:moveTo>
                  <a:cubicBezTo>
                    <a:pt x="111428" y="0"/>
                    <a:pt x="111428" y="0"/>
                    <a:pt x="111428" y="0"/>
                  </a:cubicBezTo>
                  <a:cubicBezTo>
                    <a:pt x="111428" y="0"/>
                    <a:pt x="77142" y="45000"/>
                    <a:pt x="0" y="120000"/>
                  </a:cubicBezTo>
                  <a:cubicBezTo>
                    <a:pt x="51428" y="115000"/>
                    <a:pt x="51428" y="115000"/>
                    <a:pt x="51428" y="115000"/>
                  </a:cubicBezTo>
                  <a:cubicBezTo>
                    <a:pt x="85714" y="50000"/>
                    <a:pt x="111428" y="10000"/>
                    <a:pt x="119999" y="0"/>
                  </a:cubicBezTo>
                </a:path>
              </a:pathLst>
            </a:custGeom>
            <a:solidFill>
              <a:srgbClr val="264D6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1" name="Google Shape;451;p82"/>
            <p:cNvSpPr/>
            <p:nvPr/>
          </p:nvSpPr>
          <p:spPr>
            <a:xfrm>
              <a:off x="7476901" y="1318621"/>
              <a:ext cx="36900" cy="48900"/>
            </a:xfrm>
            <a:custGeom>
              <a:rect b="b" l="l" r="r" t="t"/>
              <a:pathLst>
                <a:path extrusionOk="0" h="120000" w="120000">
                  <a:moveTo>
                    <a:pt x="120000" y="0"/>
                  </a:moveTo>
                  <a:cubicBezTo>
                    <a:pt x="80000" y="37500"/>
                    <a:pt x="50000" y="82500"/>
                    <a:pt x="0" y="120000"/>
                  </a:cubicBezTo>
                  <a:cubicBezTo>
                    <a:pt x="10000" y="112500"/>
                    <a:pt x="20000" y="105000"/>
                    <a:pt x="30000" y="97500"/>
                  </a:cubicBezTo>
                  <a:cubicBezTo>
                    <a:pt x="70000" y="67500"/>
                    <a:pt x="100000" y="37500"/>
                    <a:pt x="120000" y="0"/>
                  </a:cubicBezTo>
                </a:path>
              </a:pathLst>
            </a:custGeom>
            <a:solidFill>
              <a:srgbClr val="14333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52" name="Google Shape;452;p82"/>
          <p:cNvSpPr txBox="1"/>
          <p:nvPr>
            <p:ph idx="2" type="title"/>
          </p:nvPr>
        </p:nvSpPr>
        <p:spPr>
          <a:xfrm>
            <a:off x="977775" y="3935775"/>
            <a:ext cx="1456200" cy="71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descr="123" id="453" name="Google Shape;453;p82" title="12"/>
          <p:cNvSpPr txBox="1"/>
          <p:nvPr>
            <p:ph idx="3" type="title"/>
          </p:nvPr>
        </p:nvSpPr>
        <p:spPr>
          <a:xfrm>
            <a:off x="969675" y="3470588"/>
            <a:ext cx="1456200" cy="429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ajdhani"/>
              <a:buNone/>
              <a:defRPr b="1" i="0" sz="12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ajdhani"/>
              <a:buNone/>
              <a:defRPr b="1" i="0" sz="12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ajdhani"/>
              <a:buNone/>
              <a:defRPr b="1" i="0" sz="12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ajdhani"/>
              <a:buNone/>
              <a:defRPr b="1" i="0" sz="12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ajdhani"/>
              <a:buNone/>
              <a:defRPr b="1" i="0" sz="12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ajdhani"/>
              <a:buNone/>
              <a:defRPr b="1" i="0" sz="12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ajdhani"/>
              <a:buNone/>
              <a:defRPr b="1" i="0" sz="12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ajdhani"/>
              <a:buNone/>
              <a:defRPr b="1" i="0" sz="12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ajdhani"/>
              <a:buNone/>
              <a:defRPr b="1" i="0" sz="12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sp>
        <p:nvSpPr>
          <p:cNvPr id="454" name="Google Shape;454;p82"/>
          <p:cNvSpPr txBox="1"/>
          <p:nvPr>
            <p:ph idx="4" type="title"/>
          </p:nvPr>
        </p:nvSpPr>
        <p:spPr>
          <a:xfrm>
            <a:off x="3778050" y="3935775"/>
            <a:ext cx="1456200" cy="71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descr="123" id="455" name="Google Shape;455;p82" title="12"/>
          <p:cNvSpPr txBox="1"/>
          <p:nvPr>
            <p:ph idx="5" type="title"/>
          </p:nvPr>
        </p:nvSpPr>
        <p:spPr>
          <a:xfrm>
            <a:off x="3769950" y="3470588"/>
            <a:ext cx="1456200" cy="429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ajdhani"/>
              <a:buNone/>
              <a:defRPr b="1" i="0" sz="12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ajdhani"/>
              <a:buNone/>
              <a:defRPr b="1" i="0" sz="12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ajdhani"/>
              <a:buNone/>
              <a:defRPr b="1" i="0" sz="12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ajdhani"/>
              <a:buNone/>
              <a:defRPr b="1" i="0" sz="12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ajdhani"/>
              <a:buNone/>
              <a:defRPr b="1" i="0" sz="12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ajdhani"/>
              <a:buNone/>
              <a:defRPr b="1" i="0" sz="12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ajdhani"/>
              <a:buNone/>
              <a:defRPr b="1" i="0" sz="12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ajdhani"/>
              <a:buNone/>
              <a:defRPr b="1" i="0" sz="12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ajdhani"/>
              <a:buNone/>
              <a:defRPr b="1" i="0" sz="12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sp>
        <p:nvSpPr>
          <p:cNvPr id="456" name="Google Shape;456;p82"/>
          <p:cNvSpPr txBox="1"/>
          <p:nvPr>
            <p:ph idx="6" type="title"/>
          </p:nvPr>
        </p:nvSpPr>
        <p:spPr>
          <a:xfrm>
            <a:off x="6597450" y="3935775"/>
            <a:ext cx="1456200" cy="71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descr="123" id="457" name="Google Shape;457;p82" title="12"/>
          <p:cNvSpPr txBox="1"/>
          <p:nvPr>
            <p:ph idx="7" type="title"/>
          </p:nvPr>
        </p:nvSpPr>
        <p:spPr>
          <a:xfrm>
            <a:off x="6589350" y="3470588"/>
            <a:ext cx="1456200" cy="429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ajdhani"/>
              <a:buNone/>
              <a:defRPr b="1" i="0" sz="12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ajdhani"/>
              <a:buNone/>
              <a:defRPr b="1" i="0" sz="12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ajdhani"/>
              <a:buNone/>
              <a:defRPr b="1" i="0" sz="12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ajdhani"/>
              <a:buNone/>
              <a:defRPr b="1" i="0" sz="12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ajdhani"/>
              <a:buNone/>
              <a:defRPr b="1" i="0" sz="12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ajdhani"/>
              <a:buNone/>
              <a:defRPr b="1" i="0" sz="12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ajdhani"/>
              <a:buNone/>
              <a:defRPr b="1" i="0" sz="12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ajdhani"/>
              <a:buNone/>
              <a:defRPr b="1" i="0" sz="12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ajdhani"/>
              <a:buNone/>
              <a:defRPr b="1" i="0" sz="12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nea del tiempo 3 4 1">
  <p:cSld name="BLANK_1_1_1_6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83"/>
          <p:cNvSpPr txBox="1"/>
          <p:nvPr>
            <p:ph type="title"/>
          </p:nvPr>
        </p:nvSpPr>
        <p:spPr>
          <a:xfrm>
            <a:off x="720000" y="227025"/>
            <a:ext cx="7704600" cy="8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1125" lIns="82275" spcFirstLastPara="1" rIns="82275" wrap="square" tIns="411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C183F"/>
              </a:buClr>
              <a:buSzPts val="2700"/>
              <a:buFont typeface="Rajdhani"/>
              <a:buNone/>
              <a:defRPr b="1" i="0" sz="3000" u="none" cap="none" strike="noStrike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183F"/>
              </a:buClr>
              <a:buSzPts val="2700"/>
              <a:buFont typeface="Rajdhani"/>
              <a:buNone/>
              <a:defRPr b="1" i="0" sz="3000" u="none" cap="none" strike="noStrike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183F"/>
              </a:buClr>
              <a:buSzPts val="2700"/>
              <a:buFont typeface="Rajdhani"/>
              <a:buNone/>
              <a:defRPr b="1" i="0" sz="3000" u="none" cap="none" strike="noStrike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183F"/>
              </a:buClr>
              <a:buSzPts val="2700"/>
              <a:buFont typeface="Rajdhani"/>
              <a:buNone/>
              <a:defRPr b="1" i="0" sz="3000" u="none" cap="none" strike="noStrike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183F"/>
              </a:buClr>
              <a:buSzPts val="2700"/>
              <a:buFont typeface="Rajdhani"/>
              <a:buNone/>
              <a:defRPr b="1" i="0" sz="3000" u="none" cap="none" strike="noStrike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183F"/>
              </a:buClr>
              <a:buSzPts val="2700"/>
              <a:buFont typeface="Rajdhani"/>
              <a:buNone/>
              <a:defRPr b="1" i="0" sz="3000" u="none" cap="none" strike="noStrike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183F"/>
              </a:buClr>
              <a:buSzPts val="2700"/>
              <a:buFont typeface="Rajdhani"/>
              <a:buNone/>
              <a:defRPr b="1" i="0" sz="3000" u="none" cap="none" strike="noStrike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183F"/>
              </a:buClr>
              <a:buSzPts val="2700"/>
              <a:buFont typeface="Rajdhani"/>
              <a:buNone/>
              <a:defRPr b="1" i="0" sz="3000" u="none" cap="none" strike="noStrike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183F"/>
              </a:buClr>
              <a:buSzPts val="2700"/>
              <a:buFont typeface="Rajdhani"/>
              <a:buNone/>
              <a:defRPr b="1" i="0" sz="3000" u="none" cap="none" strike="noStrike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eración 2">
  <p:cSld name="BLANK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84"/>
          <p:cNvSpPr txBox="1"/>
          <p:nvPr>
            <p:ph type="title"/>
          </p:nvPr>
        </p:nvSpPr>
        <p:spPr>
          <a:xfrm>
            <a:off x="1100275" y="1651250"/>
            <a:ext cx="880500" cy="8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b="1" i="0" sz="6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b="0" i="0" sz="6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b="0" i="0" sz="6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b="0" i="0" sz="6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b="0" i="0" sz="6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b="0" i="0" sz="6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b="0" i="0" sz="6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b="0" i="0" sz="6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b="0" i="0" sz="6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2" name="Google Shape;462;p84"/>
          <p:cNvSpPr txBox="1"/>
          <p:nvPr>
            <p:ph idx="12" type="sldNum"/>
          </p:nvPr>
        </p:nvSpPr>
        <p:spPr>
          <a:xfrm>
            <a:off x="8472458" y="44395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  <p:cxnSp>
        <p:nvCxnSpPr>
          <p:cNvPr id="463" name="Google Shape;463;p84"/>
          <p:cNvCxnSpPr/>
          <p:nvPr/>
        </p:nvCxnSpPr>
        <p:spPr>
          <a:xfrm>
            <a:off x="2074408" y="1800396"/>
            <a:ext cx="0" cy="1761300"/>
          </a:xfrm>
          <a:prstGeom prst="straightConnector1">
            <a:avLst/>
          </a:prstGeom>
          <a:noFill/>
          <a:ln cap="flat" cmpd="sng" w="19050">
            <a:solidFill>
              <a:srgbClr val="559ABA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64" name="Google Shape;464;p84"/>
          <p:cNvSpPr txBox="1"/>
          <p:nvPr>
            <p:ph idx="2" type="title"/>
          </p:nvPr>
        </p:nvSpPr>
        <p:spPr>
          <a:xfrm>
            <a:off x="1100275" y="2565650"/>
            <a:ext cx="880500" cy="8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b="1" i="0" sz="6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b="0" i="0" sz="6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b="0" i="0" sz="6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b="0" i="0" sz="6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b="0" i="0" sz="6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b="0" i="0" sz="6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b="0" i="0" sz="6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b="0" i="0" sz="6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b="0" i="0" sz="6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5" name="Google Shape;465;p84"/>
          <p:cNvSpPr txBox="1"/>
          <p:nvPr>
            <p:ph idx="1" type="subTitle"/>
          </p:nvPr>
        </p:nvSpPr>
        <p:spPr>
          <a:xfrm>
            <a:off x="2227075" y="1797075"/>
            <a:ext cx="3088800" cy="6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33383C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6" name="Google Shape;466;p84"/>
          <p:cNvSpPr txBox="1"/>
          <p:nvPr>
            <p:ph idx="3" type="subTitle"/>
          </p:nvPr>
        </p:nvSpPr>
        <p:spPr>
          <a:xfrm>
            <a:off x="2227075" y="2711475"/>
            <a:ext cx="3088800" cy="6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33383C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84"/>
          <p:cNvSpPr txBox="1"/>
          <p:nvPr>
            <p:ph idx="4" type="title"/>
          </p:nvPr>
        </p:nvSpPr>
        <p:spPr>
          <a:xfrm>
            <a:off x="4407900" y="2330475"/>
            <a:ext cx="880500" cy="8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b="1" i="0" sz="6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b="0" i="0" sz="6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b="0" i="0" sz="6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b="0" i="0" sz="6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b="0" i="0" sz="6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b="0" i="0" sz="6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b="0" i="0" sz="6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b="0" i="0" sz="6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b="0" i="0" sz="6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8" name="Google Shape;468;p84"/>
          <p:cNvSpPr txBox="1"/>
          <p:nvPr>
            <p:ph idx="5" type="title"/>
          </p:nvPr>
        </p:nvSpPr>
        <p:spPr>
          <a:xfrm>
            <a:off x="4407900" y="3244875"/>
            <a:ext cx="880500" cy="8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b="1" i="0" sz="6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b="0" i="0" sz="6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b="0" i="0" sz="6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b="0" i="0" sz="6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b="0" i="0" sz="6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b="0" i="0" sz="6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b="0" i="0" sz="6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b="0" i="0" sz="6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b="0" i="0" sz="6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9" name="Google Shape;469;p84"/>
          <p:cNvSpPr txBox="1"/>
          <p:nvPr>
            <p:ph idx="6" type="subTitle"/>
          </p:nvPr>
        </p:nvSpPr>
        <p:spPr>
          <a:xfrm>
            <a:off x="5534700" y="2476300"/>
            <a:ext cx="3088800" cy="6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33383C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0" name="Google Shape;470;p84"/>
          <p:cNvSpPr txBox="1"/>
          <p:nvPr>
            <p:ph idx="7" type="subTitle"/>
          </p:nvPr>
        </p:nvSpPr>
        <p:spPr>
          <a:xfrm>
            <a:off x="5534700" y="3390700"/>
            <a:ext cx="3088800" cy="6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33383C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471" name="Google Shape;471;p84"/>
          <p:cNvCxnSpPr/>
          <p:nvPr/>
        </p:nvCxnSpPr>
        <p:spPr>
          <a:xfrm>
            <a:off x="5274808" y="2486196"/>
            <a:ext cx="0" cy="1761300"/>
          </a:xfrm>
          <a:prstGeom prst="straightConnector1">
            <a:avLst/>
          </a:prstGeom>
          <a:noFill/>
          <a:ln cap="flat" cmpd="sng" w="19050">
            <a:solidFill>
              <a:srgbClr val="559ABA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72" name="Google Shape;472;p84"/>
          <p:cNvSpPr txBox="1"/>
          <p:nvPr>
            <p:ph idx="8" type="title"/>
          </p:nvPr>
        </p:nvSpPr>
        <p:spPr>
          <a:xfrm>
            <a:off x="7022888" y="0"/>
            <a:ext cx="21210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Open Sans"/>
              <a:buNone/>
              <a:defRPr b="1" i="1" sz="9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Open Sans"/>
              <a:buNone/>
              <a:defRPr b="1" i="1" sz="9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Open Sans"/>
              <a:buNone/>
              <a:defRPr b="1" i="1" sz="9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Open Sans"/>
              <a:buNone/>
              <a:defRPr b="1" i="1" sz="9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Open Sans"/>
              <a:buNone/>
              <a:defRPr b="1" i="1" sz="9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Open Sans"/>
              <a:buNone/>
              <a:defRPr b="1" i="1" sz="9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Open Sans"/>
              <a:buNone/>
              <a:defRPr b="1" i="1" sz="9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Open Sans"/>
              <a:buNone/>
              <a:defRPr b="1" i="1" sz="9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Open Sans"/>
              <a:buNone/>
              <a:defRPr b="1" i="1" sz="9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473" name="Google Shape;473;p84"/>
          <p:cNvSpPr txBox="1"/>
          <p:nvPr>
            <p:ph idx="9" type="title"/>
          </p:nvPr>
        </p:nvSpPr>
        <p:spPr>
          <a:xfrm>
            <a:off x="720000" y="227025"/>
            <a:ext cx="6239700" cy="8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1125" lIns="82275" spcFirstLastPara="1" rIns="82275" wrap="square" tIns="411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C183F"/>
              </a:buClr>
              <a:buSzPts val="2700"/>
              <a:buFont typeface="Rajdhani"/>
              <a:buNone/>
              <a:defRPr b="1" i="0" sz="3000" u="none" cap="none" strike="noStrike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27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27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27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27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27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27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27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27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eración 2 1 1">
  <p:cSld name="BLANK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85"/>
          <p:cNvSpPr txBox="1"/>
          <p:nvPr>
            <p:ph type="title"/>
          </p:nvPr>
        </p:nvSpPr>
        <p:spPr>
          <a:xfrm>
            <a:off x="328250" y="887250"/>
            <a:ext cx="880500" cy="8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b="1" i="0" sz="6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b="0" i="0" sz="6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b="0" i="0" sz="6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b="0" i="0" sz="6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b="0" i="0" sz="6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b="0" i="0" sz="6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b="0" i="0" sz="6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b="0" i="0" sz="6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b="0" i="0" sz="6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476" name="Google Shape;476;p85"/>
          <p:cNvCxnSpPr/>
          <p:nvPr/>
        </p:nvCxnSpPr>
        <p:spPr>
          <a:xfrm>
            <a:off x="1302383" y="1036396"/>
            <a:ext cx="0" cy="1761300"/>
          </a:xfrm>
          <a:prstGeom prst="straightConnector1">
            <a:avLst/>
          </a:prstGeom>
          <a:noFill/>
          <a:ln cap="flat" cmpd="sng" w="19050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77" name="Google Shape;477;p85"/>
          <p:cNvSpPr txBox="1"/>
          <p:nvPr>
            <p:ph idx="2" type="title"/>
          </p:nvPr>
        </p:nvSpPr>
        <p:spPr>
          <a:xfrm>
            <a:off x="328250" y="1801650"/>
            <a:ext cx="880500" cy="8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b="1" i="0" sz="6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b="0" i="0" sz="6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b="0" i="0" sz="6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b="0" i="0" sz="6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b="0" i="0" sz="6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b="0" i="0" sz="6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b="0" i="0" sz="6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b="0" i="0" sz="6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b="0" i="0" sz="6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8" name="Google Shape;478;p85"/>
          <p:cNvSpPr txBox="1"/>
          <p:nvPr>
            <p:ph idx="3" type="title"/>
          </p:nvPr>
        </p:nvSpPr>
        <p:spPr>
          <a:xfrm>
            <a:off x="7022888" y="0"/>
            <a:ext cx="21210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Open Sans"/>
              <a:buNone/>
              <a:defRPr b="1" i="1" sz="9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Open Sans"/>
              <a:buNone/>
              <a:defRPr b="1" i="1" sz="9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Open Sans"/>
              <a:buNone/>
              <a:defRPr b="1" i="1" sz="9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Open Sans"/>
              <a:buNone/>
              <a:defRPr b="1" i="1" sz="9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Open Sans"/>
              <a:buNone/>
              <a:defRPr b="1" i="1" sz="9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Open Sans"/>
              <a:buNone/>
              <a:defRPr b="1" i="1" sz="9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Open Sans"/>
              <a:buNone/>
              <a:defRPr b="1" i="1" sz="9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Open Sans"/>
              <a:buNone/>
              <a:defRPr b="1" i="1" sz="9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Open Sans"/>
              <a:buNone/>
              <a:defRPr b="1" i="1" sz="9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479" name="Google Shape;479;p85"/>
          <p:cNvSpPr txBox="1"/>
          <p:nvPr>
            <p:ph idx="4" type="title"/>
          </p:nvPr>
        </p:nvSpPr>
        <p:spPr>
          <a:xfrm>
            <a:off x="720000" y="227025"/>
            <a:ext cx="5482800" cy="72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1125" lIns="82275" spcFirstLastPara="1" rIns="82275" wrap="square" tIns="411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C183F"/>
              </a:buClr>
              <a:buSzPts val="2400"/>
              <a:buFont typeface="Rajdhani"/>
              <a:buNone/>
              <a:defRPr b="1" i="0" sz="2700" u="none" cap="none" strike="noStrike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2400"/>
              <a:buFont typeface="Rajdhani"/>
              <a:buNone/>
              <a:defRPr b="1" i="0" sz="27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2400"/>
              <a:buFont typeface="Rajdhani"/>
              <a:buNone/>
              <a:defRPr b="1" i="0" sz="27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2400"/>
              <a:buFont typeface="Rajdhani"/>
              <a:buNone/>
              <a:defRPr b="1" i="0" sz="27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2400"/>
              <a:buFont typeface="Rajdhani"/>
              <a:buNone/>
              <a:defRPr b="1" i="0" sz="27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2400"/>
              <a:buFont typeface="Rajdhani"/>
              <a:buNone/>
              <a:defRPr b="1" i="0" sz="27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2400"/>
              <a:buFont typeface="Rajdhani"/>
              <a:buNone/>
              <a:defRPr b="1" i="0" sz="27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2400"/>
              <a:buFont typeface="Rajdhani"/>
              <a:buNone/>
              <a:defRPr b="1" i="0" sz="27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2400"/>
              <a:buFont typeface="Rajdhani"/>
              <a:buNone/>
              <a:defRPr b="1" i="0" sz="27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sp>
        <p:nvSpPr>
          <p:cNvPr id="480" name="Google Shape;480;p85"/>
          <p:cNvSpPr txBox="1"/>
          <p:nvPr>
            <p:ph idx="5" type="title"/>
          </p:nvPr>
        </p:nvSpPr>
        <p:spPr>
          <a:xfrm>
            <a:off x="1396000" y="1036388"/>
            <a:ext cx="15471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ajdhani"/>
              <a:buNone/>
              <a:defRPr b="1" i="0" sz="11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ajdhani"/>
              <a:buNone/>
              <a:defRPr b="1" i="0" sz="11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ajdhani"/>
              <a:buNone/>
              <a:defRPr b="1" i="0" sz="11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ajdhani"/>
              <a:buNone/>
              <a:defRPr b="1" i="0" sz="11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ajdhani"/>
              <a:buNone/>
              <a:defRPr b="1" i="0" sz="11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ajdhani"/>
              <a:buNone/>
              <a:defRPr b="1" i="0" sz="11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ajdhani"/>
              <a:buNone/>
              <a:defRPr b="1" i="0" sz="11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ajdhani"/>
              <a:buNone/>
              <a:defRPr b="1" i="0" sz="11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ajdhani"/>
              <a:buNone/>
              <a:defRPr b="1" i="0" sz="11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sp>
        <p:nvSpPr>
          <p:cNvPr id="481" name="Google Shape;481;p85"/>
          <p:cNvSpPr txBox="1"/>
          <p:nvPr>
            <p:ph idx="1" type="subTitle"/>
          </p:nvPr>
        </p:nvSpPr>
        <p:spPr>
          <a:xfrm>
            <a:off x="1396000" y="1575198"/>
            <a:ext cx="1547100" cy="326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EC18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EC183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EC183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EC183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EC183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EC183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EC183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EC183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EC183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482" name="Google Shape;482;p85"/>
          <p:cNvSpPr txBox="1"/>
          <p:nvPr>
            <p:ph idx="6" type="title"/>
          </p:nvPr>
        </p:nvSpPr>
        <p:spPr>
          <a:xfrm>
            <a:off x="2943100" y="1036388"/>
            <a:ext cx="5746500" cy="865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●"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○"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■"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●"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○"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■"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●"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○"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■"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483" name="Google Shape;483;p85"/>
          <p:cNvSpPr txBox="1"/>
          <p:nvPr>
            <p:ph idx="7" type="title"/>
          </p:nvPr>
        </p:nvSpPr>
        <p:spPr>
          <a:xfrm>
            <a:off x="1396000" y="1989750"/>
            <a:ext cx="1547100" cy="326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ajdhani"/>
              <a:buNone/>
              <a:defRPr b="1" i="0" sz="11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ajdhani"/>
              <a:buNone/>
              <a:defRPr b="1" i="0" sz="11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ajdhani"/>
              <a:buNone/>
              <a:defRPr b="1" i="0" sz="11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ajdhani"/>
              <a:buNone/>
              <a:defRPr b="1" i="0" sz="11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ajdhani"/>
              <a:buNone/>
              <a:defRPr b="1" i="0" sz="11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ajdhani"/>
              <a:buNone/>
              <a:defRPr b="1" i="0" sz="11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ajdhani"/>
              <a:buNone/>
              <a:defRPr b="1" i="0" sz="11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ajdhani"/>
              <a:buNone/>
              <a:defRPr b="1" i="0" sz="11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ajdhani"/>
              <a:buNone/>
              <a:defRPr b="1" i="0" sz="11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sp>
        <p:nvSpPr>
          <p:cNvPr id="484" name="Google Shape;484;p85"/>
          <p:cNvSpPr txBox="1"/>
          <p:nvPr>
            <p:ph idx="8" type="subTitle"/>
          </p:nvPr>
        </p:nvSpPr>
        <p:spPr>
          <a:xfrm>
            <a:off x="1396000" y="2316150"/>
            <a:ext cx="1547100" cy="481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EC18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EC183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EC183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EC183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EC183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EC183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EC183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EC183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EC183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485" name="Google Shape;485;p85"/>
          <p:cNvSpPr txBox="1"/>
          <p:nvPr>
            <p:ph idx="9" type="title"/>
          </p:nvPr>
        </p:nvSpPr>
        <p:spPr>
          <a:xfrm>
            <a:off x="2943100" y="1989750"/>
            <a:ext cx="5746500" cy="807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●"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○"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■"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●"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○"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■"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●"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○"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■"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486" name="Google Shape;486;p85"/>
          <p:cNvSpPr txBox="1"/>
          <p:nvPr>
            <p:ph idx="13" type="title"/>
          </p:nvPr>
        </p:nvSpPr>
        <p:spPr>
          <a:xfrm>
            <a:off x="3098525" y="2663825"/>
            <a:ext cx="880500" cy="8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b="1" i="0" sz="6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b="0" i="0" sz="6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b="0" i="0" sz="6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b="0" i="0" sz="6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b="0" i="0" sz="6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b="0" i="0" sz="6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b="0" i="0" sz="6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b="0" i="0" sz="6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b="0" i="0" sz="6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487" name="Google Shape;487;p85"/>
          <p:cNvCxnSpPr/>
          <p:nvPr/>
        </p:nvCxnSpPr>
        <p:spPr>
          <a:xfrm>
            <a:off x="4072658" y="2889171"/>
            <a:ext cx="0" cy="1761300"/>
          </a:xfrm>
          <a:prstGeom prst="straightConnector1">
            <a:avLst/>
          </a:prstGeom>
          <a:noFill/>
          <a:ln cap="flat" cmpd="sng" w="19050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88" name="Google Shape;488;p85"/>
          <p:cNvSpPr txBox="1"/>
          <p:nvPr>
            <p:ph idx="14" type="title"/>
          </p:nvPr>
        </p:nvSpPr>
        <p:spPr>
          <a:xfrm>
            <a:off x="3098525" y="3654425"/>
            <a:ext cx="880500" cy="8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b="1" i="0" sz="6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b="0" i="0" sz="6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b="0" i="0" sz="6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b="0" i="0" sz="6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b="0" i="0" sz="6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b="0" i="0" sz="6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b="0" i="0" sz="6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b="0" i="0" sz="6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b="0" i="0" sz="6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89" name="Google Shape;489;p85"/>
          <p:cNvSpPr txBox="1"/>
          <p:nvPr>
            <p:ph idx="15" type="title"/>
          </p:nvPr>
        </p:nvSpPr>
        <p:spPr>
          <a:xfrm>
            <a:off x="4166275" y="2889175"/>
            <a:ext cx="15471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ajdhani"/>
              <a:buNone/>
              <a:defRPr b="1" i="0" sz="11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ajdhani"/>
              <a:buNone/>
              <a:defRPr b="1" i="0" sz="11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ajdhani"/>
              <a:buNone/>
              <a:defRPr b="1" i="0" sz="11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ajdhani"/>
              <a:buNone/>
              <a:defRPr b="1" i="0" sz="11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ajdhani"/>
              <a:buNone/>
              <a:defRPr b="1" i="0" sz="11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ajdhani"/>
              <a:buNone/>
              <a:defRPr b="1" i="0" sz="11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ajdhani"/>
              <a:buNone/>
              <a:defRPr b="1" i="0" sz="11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ajdhani"/>
              <a:buNone/>
              <a:defRPr b="1" i="0" sz="11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ajdhani"/>
              <a:buNone/>
              <a:defRPr b="1" i="0" sz="11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sp>
        <p:nvSpPr>
          <p:cNvPr id="490" name="Google Shape;490;p85"/>
          <p:cNvSpPr txBox="1"/>
          <p:nvPr>
            <p:ph idx="16" type="subTitle"/>
          </p:nvPr>
        </p:nvSpPr>
        <p:spPr>
          <a:xfrm>
            <a:off x="4166275" y="3427998"/>
            <a:ext cx="1547100" cy="326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EC18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EC183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EC183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EC183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EC183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EC183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EC183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EC183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EC183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491" name="Google Shape;491;p85"/>
          <p:cNvSpPr txBox="1"/>
          <p:nvPr>
            <p:ph idx="17" type="title"/>
          </p:nvPr>
        </p:nvSpPr>
        <p:spPr>
          <a:xfrm>
            <a:off x="5713375" y="2889175"/>
            <a:ext cx="3239700" cy="865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●"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○"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■"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●"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○"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■"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●"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○"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■"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492" name="Google Shape;492;p85"/>
          <p:cNvSpPr txBox="1"/>
          <p:nvPr>
            <p:ph idx="18" type="title"/>
          </p:nvPr>
        </p:nvSpPr>
        <p:spPr>
          <a:xfrm>
            <a:off x="4166275" y="3842525"/>
            <a:ext cx="15471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ajdhani"/>
              <a:buNone/>
              <a:defRPr b="1" i="0" sz="11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ajdhani"/>
              <a:buNone/>
              <a:defRPr b="1" i="0" sz="11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ajdhani"/>
              <a:buNone/>
              <a:defRPr b="1" i="0" sz="11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ajdhani"/>
              <a:buNone/>
              <a:defRPr b="1" i="0" sz="11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ajdhani"/>
              <a:buNone/>
              <a:defRPr b="1" i="0" sz="11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ajdhani"/>
              <a:buNone/>
              <a:defRPr b="1" i="0" sz="11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ajdhani"/>
              <a:buNone/>
              <a:defRPr b="1" i="0" sz="11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ajdhani"/>
              <a:buNone/>
              <a:defRPr b="1" i="0" sz="11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ajdhani"/>
              <a:buNone/>
              <a:defRPr b="1" i="0" sz="11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sp>
        <p:nvSpPr>
          <p:cNvPr id="493" name="Google Shape;493;p85"/>
          <p:cNvSpPr txBox="1"/>
          <p:nvPr>
            <p:ph idx="19" type="subTitle"/>
          </p:nvPr>
        </p:nvSpPr>
        <p:spPr>
          <a:xfrm>
            <a:off x="4166325" y="4381350"/>
            <a:ext cx="15471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EC18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EC183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EC183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EC183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EC183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EC183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EC183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EC183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EC183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494" name="Google Shape;494;p85"/>
          <p:cNvSpPr txBox="1"/>
          <p:nvPr>
            <p:ph idx="20" type="title"/>
          </p:nvPr>
        </p:nvSpPr>
        <p:spPr>
          <a:xfrm>
            <a:off x="5713375" y="3842525"/>
            <a:ext cx="3307800" cy="909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●"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○"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■"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●"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○"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■"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●"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○"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■"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rtada">
  <p:cSld name="CUSTOM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0"/>
          <p:cNvSpPr txBox="1"/>
          <p:nvPr>
            <p:ph type="title"/>
          </p:nvPr>
        </p:nvSpPr>
        <p:spPr>
          <a:xfrm>
            <a:off x="5315850" y="1550975"/>
            <a:ext cx="3441000" cy="229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1" i="0" sz="5000" u="none" cap="none" strike="noStrik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1" i="0" sz="5000" u="none" cap="none" strike="noStrik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1" i="0" sz="5000" u="none" cap="none" strike="noStrik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1" i="0" sz="5000" u="none" cap="none" strike="noStrik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1" i="0" sz="5000" u="none" cap="none" strike="noStrik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1" i="0" sz="5000" u="none" cap="none" strike="noStrik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1" i="0" sz="5000" u="none" cap="none" strike="noStrik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1" i="0" sz="5000" u="none" cap="none" strike="noStrik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1" i="0" sz="5000" u="none" cap="none" strike="noStrik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úmeración 1">
  <p:cSld name="BLANK_1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86"/>
          <p:cNvSpPr/>
          <p:nvPr/>
        </p:nvSpPr>
        <p:spPr>
          <a:xfrm>
            <a:off x="332700" y="1969212"/>
            <a:ext cx="1875900" cy="459000"/>
          </a:xfrm>
          <a:prstGeom prst="chevron">
            <a:avLst>
              <a:gd fmla="val 31257" name="adj"/>
            </a:avLst>
          </a:prstGeom>
          <a:solidFill>
            <a:srgbClr val="CCCCCC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1" i="0" sz="1100" u="none" cap="none" strike="noStrike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97" name="Google Shape;497;p86"/>
          <p:cNvSpPr/>
          <p:nvPr/>
        </p:nvSpPr>
        <p:spPr>
          <a:xfrm>
            <a:off x="2351504" y="1968645"/>
            <a:ext cx="1875900" cy="459000"/>
          </a:xfrm>
          <a:prstGeom prst="chevron">
            <a:avLst>
              <a:gd fmla="val 31257" name="adj"/>
            </a:avLst>
          </a:prstGeom>
          <a:solidFill>
            <a:srgbClr val="999999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1" i="0" sz="11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98" name="Google Shape;498;p86"/>
          <p:cNvSpPr/>
          <p:nvPr/>
        </p:nvSpPr>
        <p:spPr>
          <a:xfrm>
            <a:off x="6766173" y="1968645"/>
            <a:ext cx="1875900" cy="459000"/>
          </a:xfrm>
          <a:prstGeom prst="chevron">
            <a:avLst>
              <a:gd fmla="val 31257" name="adj"/>
            </a:avLst>
          </a:prstGeom>
          <a:solidFill>
            <a:srgbClr val="434343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1" i="0" sz="11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99" name="Google Shape;499;p86"/>
          <p:cNvSpPr/>
          <p:nvPr/>
        </p:nvSpPr>
        <p:spPr>
          <a:xfrm>
            <a:off x="4572218" y="1968645"/>
            <a:ext cx="1875900" cy="459000"/>
          </a:xfrm>
          <a:prstGeom prst="chevron">
            <a:avLst>
              <a:gd fmla="val 31257" name="adj"/>
            </a:avLst>
          </a:prstGeom>
          <a:solidFill>
            <a:srgbClr val="666666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1" i="0" sz="11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00" name="Google Shape;500;p86"/>
          <p:cNvSpPr/>
          <p:nvPr/>
        </p:nvSpPr>
        <p:spPr>
          <a:xfrm>
            <a:off x="256500" y="1524575"/>
            <a:ext cx="8346600" cy="291600"/>
          </a:xfrm>
          <a:prstGeom prst="chevron">
            <a:avLst>
              <a:gd fmla="val 31257" name="adj"/>
            </a:avLst>
          </a:prstGeom>
          <a:solidFill>
            <a:srgbClr val="EC183F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1" i="0" sz="15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01" name="Google Shape;501;p86"/>
          <p:cNvSpPr txBox="1"/>
          <p:nvPr>
            <p:ph type="title"/>
          </p:nvPr>
        </p:nvSpPr>
        <p:spPr>
          <a:xfrm>
            <a:off x="447000" y="1511375"/>
            <a:ext cx="7755600" cy="2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Open Sans"/>
              <a:buNone/>
              <a:defRPr b="1" i="0" sz="1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Open Sans"/>
              <a:buNone/>
              <a:defRPr b="1" i="0" sz="1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Open Sans"/>
              <a:buNone/>
              <a:defRPr b="1" i="0" sz="1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Open Sans"/>
              <a:buNone/>
              <a:defRPr b="1" i="0" sz="1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Open Sans"/>
              <a:buNone/>
              <a:defRPr b="1" i="0" sz="1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Open Sans"/>
              <a:buNone/>
              <a:defRPr b="1" i="0" sz="1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Open Sans"/>
              <a:buNone/>
              <a:defRPr b="1" i="0" sz="1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Open Sans"/>
              <a:buNone/>
              <a:defRPr b="1" i="0" sz="1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Open Sans"/>
              <a:buNone/>
              <a:defRPr b="1" i="0" sz="1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502" name="Google Shape;502;p86"/>
          <p:cNvSpPr txBox="1"/>
          <p:nvPr>
            <p:ph idx="2" type="title"/>
          </p:nvPr>
        </p:nvSpPr>
        <p:spPr>
          <a:xfrm>
            <a:off x="447000" y="2581250"/>
            <a:ext cx="1631400" cy="19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Open Sans"/>
              <a:buNone/>
              <a:defRPr b="0" i="0" sz="11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Open Sans"/>
              <a:buNone/>
              <a:defRPr b="0" i="0" sz="11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Open Sans"/>
              <a:buNone/>
              <a:defRPr b="0" i="0" sz="11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Open Sans"/>
              <a:buNone/>
              <a:defRPr b="0" i="0" sz="11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Open Sans"/>
              <a:buNone/>
              <a:defRPr b="0" i="0" sz="11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Open Sans"/>
              <a:buNone/>
              <a:defRPr b="0" i="0" sz="11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Open Sans"/>
              <a:buNone/>
              <a:defRPr b="0" i="0" sz="11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Open Sans"/>
              <a:buNone/>
              <a:defRPr b="0" i="0" sz="11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Open Sans"/>
              <a:buNone/>
              <a:defRPr b="0" i="0" sz="11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503" name="Google Shape;503;p86"/>
          <p:cNvSpPr txBox="1"/>
          <p:nvPr>
            <p:ph idx="3" type="title"/>
          </p:nvPr>
        </p:nvSpPr>
        <p:spPr>
          <a:xfrm>
            <a:off x="2435650" y="2631425"/>
            <a:ext cx="1631400" cy="19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Open Sans"/>
              <a:buNone/>
              <a:defRPr b="0" i="0" sz="11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Open Sans"/>
              <a:buNone/>
              <a:defRPr b="0" i="0" sz="11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Open Sans"/>
              <a:buNone/>
              <a:defRPr b="0" i="0" sz="11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Open Sans"/>
              <a:buNone/>
              <a:defRPr b="0" i="0" sz="11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Open Sans"/>
              <a:buNone/>
              <a:defRPr b="0" i="0" sz="11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Open Sans"/>
              <a:buNone/>
              <a:defRPr b="0" i="0" sz="11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Open Sans"/>
              <a:buNone/>
              <a:defRPr b="0" i="0" sz="11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Open Sans"/>
              <a:buNone/>
              <a:defRPr b="0" i="0" sz="11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Open Sans"/>
              <a:buNone/>
              <a:defRPr b="0" i="0" sz="11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504" name="Google Shape;504;p86"/>
          <p:cNvSpPr txBox="1"/>
          <p:nvPr>
            <p:ph idx="4" type="title"/>
          </p:nvPr>
        </p:nvSpPr>
        <p:spPr>
          <a:xfrm>
            <a:off x="4656363" y="2631425"/>
            <a:ext cx="1631400" cy="19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Open Sans"/>
              <a:buNone/>
              <a:defRPr b="0" i="0" sz="11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Open Sans"/>
              <a:buNone/>
              <a:defRPr b="0" i="0" sz="11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Open Sans"/>
              <a:buNone/>
              <a:defRPr b="0" i="0" sz="11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Open Sans"/>
              <a:buNone/>
              <a:defRPr b="0" i="0" sz="11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Open Sans"/>
              <a:buNone/>
              <a:defRPr b="0" i="0" sz="11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Open Sans"/>
              <a:buNone/>
              <a:defRPr b="0" i="0" sz="11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Open Sans"/>
              <a:buNone/>
              <a:defRPr b="0" i="0" sz="11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Open Sans"/>
              <a:buNone/>
              <a:defRPr b="0" i="0" sz="11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Open Sans"/>
              <a:buNone/>
              <a:defRPr b="0" i="0" sz="11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505" name="Google Shape;505;p86"/>
          <p:cNvSpPr txBox="1"/>
          <p:nvPr>
            <p:ph idx="5" type="title"/>
          </p:nvPr>
        </p:nvSpPr>
        <p:spPr>
          <a:xfrm>
            <a:off x="6877075" y="2656275"/>
            <a:ext cx="1631400" cy="19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Open Sans"/>
              <a:buNone/>
              <a:defRPr b="0" i="0" sz="11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Open Sans"/>
              <a:buNone/>
              <a:defRPr b="0" i="0" sz="11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Open Sans"/>
              <a:buNone/>
              <a:defRPr b="0" i="0" sz="11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Open Sans"/>
              <a:buNone/>
              <a:defRPr b="0" i="0" sz="11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Open Sans"/>
              <a:buNone/>
              <a:defRPr b="0" i="0" sz="11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Open Sans"/>
              <a:buNone/>
              <a:defRPr b="0" i="0" sz="11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Open Sans"/>
              <a:buNone/>
              <a:defRPr b="0" i="0" sz="11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Open Sans"/>
              <a:buNone/>
              <a:defRPr b="0" i="0" sz="11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Open Sans"/>
              <a:buNone/>
              <a:defRPr b="0" i="0" sz="11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506" name="Google Shape;506;p86"/>
          <p:cNvSpPr txBox="1"/>
          <p:nvPr>
            <p:ph idx="6" type="title"/>
          </p:nvPr>
        </p:nvSpPr>
        <p:spPr>
          <a:xfrm>
            <a:off x="531150" y="2052913"/>
            <a:ext cx="1555200" cy="29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Open Sans"/>
              <a:buNone/>
              <a:defRPr b="1" i="0" sz="11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Open Sans"/>
              <a:buNone/>
              <a:defRPr b="1" i="0" sz="11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Open Sans"/>
              <a:buNone/>
              <a:defRPr b="1" i="0" sz="11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Open Sans"/>
              <a:buNone/>
              <a:defRPr b="1" i="0" sz="11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Open Sans"/>
              <a:buNone/>
              <a:defRPr b="1" i="0" sz="11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Open Sans"/>
              <a:buNone/>
              <a:defRPr b="1" i="0" sz="11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Open Sans"/>
              <a:buNone/>
              <a:defRPr b="1" i="0" sz="11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Open Sans"/>
              <a:buNone/>
              <a:defRPr b="1" i="0" sz="11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Open Sans"/>
              <a:buNone/>
              <a:defRPr b="1" i="0" sz="11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descr="123" id="507" name="Google Shape;507;p86" title="12"/>
          <p:cNvSpPr txBox="1"/>
          <p:nvPr>
            <p:ph idx="7" type="title"/>
          </p:nvPr>
        </p:nvSpPr>
        <p:spPr>
          <a:xfrm>
            <a:off x="2589781" y="2033300"/>
            <a:ext cx="1555200" cy="29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  <a:defRPr b="1" i="0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  <a:defRPr b="1" i="0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  <a:defRPr b="1" i="0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  <a:defRPr b="1" i="0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  <a:defRPr b="1" i="0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  <a:defRPr b="1" i="0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  <a:defRPr b="1" i="0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  <a:defRPr b="1" i="0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  <a:defRPr b="1" i="0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descr="123" id="508" name="Google Shape;508;p86" title="12"/>
          <p:cNvSpPr txBox="1"/>
          <p:nvPr>
            <p:ph idx="8" type="title"/>
          </p:nvPr>
        </p:nvSpPr>
        <p:spPr>
          <a:xfrm>
            <a:off x="4797275" y="2033300"/>
            <a:ext cx="1555200" cy="29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  <a:defRPr b="1" i="0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  <a:defRPr b="1" i="0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  <a:defRPr b="1" i="0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  <a:defRPr b="1" i="0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  <a:defRPr b="1" i="0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  <a:defRPr b="1" i="0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  <a:defRPr b="1" i="0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  <a:defRPr b="1" i="0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  <a:defRPr b="1" i="0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descr="123" id="509" name="Google Shape;509;p86" title="12"/>
          <p:cNvSpPr txBox="1"/>
          <p:nvPr>
            <p:ph idx="9" type="title"/>
          </p:nvPr>
        </p:nvSpPr>
        <p:spPr>
          <a:xfrm>
            <a:off x="7004763" y="2045725"/>
            <a:ext cx="1555200" cy="29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  <a:defRPr b="1" i="0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  <a:defRPr b="1" i="0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  <a:defRPr b="1" i="0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  <a:defRPr b="1" i="0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  <a:defRPr b="1" i="0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  <a:defRPr b="1" i="0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  <a:defRPr b="1" i="0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  <a:defRPr b="1" i="0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  <a:defRPr b="1" i="0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510" name="Google Shape;510;p86"/>
          <p:cNvSpPr txBox="1"/>
          <p:nvPr>
            <p:ph idx="13" type="title"/>
          </p:nvPr>
        </p:nvSpPr>
        <p:spPr>
          <a:xfrm>
            <a:off x="720000" y="227025"/>
            <a:ext cx="6239700" cy="8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1125" lIns="82275" spcFirstLastPara="1" rIns="82275" wrap="square" tIns="411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C183F"/>
              </a:buClr>
              <a:buSzPts val="2700"/>
              <a:buFont typeface="Rajdhani"/>
              <a:buNone/>
              <a:defRPr b="1" i="0" sz="3000" u="none" cap="none" strike="noStrike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27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27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27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27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27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27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27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27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nea del tiempo 3 4 2 1 2">
  <p:cSld name="BLANK_1_1_1_6_2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87"/>
          <p:cNvSpPr txBox="1"/>
          <p:nvPr>
            <p:ph type="title"/>
          </p:nvPr>
        </p:nvSpPr>
        <p:spPr>
          <a:xfrm>
            <a:off x="1439300" y="2658200"/>
            <a:ext cx="2122200" cy="56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183F"/>
              </a:buClr>
              <a:buSzPts val="3000"/>
              <a:buFont typeface="Rajdhani"/>
              <a:buNone/>
              <a:defRPr b="1" i="0" sz="3000" u="none" cap="none" strike="noStrike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183F"/>
              </a:buClr>
              <a:buSzPts val="3000"/>
              <a:buFont typeface="Rajdhani"/>
              <a:buNone/>
              <a:defRPr b="1" i="0" sz="3000" u="none" cap="none" strike="noStrike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183F"/>
              </a:buClr>
              <a:buSzPts val="3000"/>
              <a:buFont typeface="Rajdhani"/>
              <a:buNone/>
              <a:defRPr b="1" i="0" sz="3000" u="none" cap="none" strike="noStrike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183F"/>
              </a:buClr>
              <a:buSzPts val="3000"/>
              <a:buFont typeface="Rajdhani"/>
              <a:buNone/>
              <a:defRPr b="1" i="0" sz="3000" u="none" cap="none" strike="noStrike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183F"/>
              </a:buClr>
              <a:buSzPts val="3000"/>
              <a:buFont typeface="Rajdhani"/>
              <a:buNone/>
              <a:defRPr b="1" i="0" sz="3000" u="none" cap="none" strike="noStrike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183F"/>
              </a:buClr>
              <a:buSzPts val="3000"/>
              <a:buFont typeface="Rajdhani"/>
              <a:buNone/>
              <a:defRPr b="1" i="0" sz="3000" u="none" cap="none" strike="noStrike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183F"/>
              </a:buClr>
              <a:buSzPts val="3000"/>
              <a:buFont typeface="Rajdhani"/>
              <a:buNone/>
              <a:defRPr b="1" i="0" sz="3000" u="none" cap="none" strike="noStrike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183F"/>
              </a:buClr>
              <a:buSzPts val="3000"/>
              <a:buFont typeface="Rajdhani"/>
              <a:buNone/>
              <a:defRPr b="1" i="0" sz="3000" u="none" cap="none" strike="noStrike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183F"/>
              </a:buClr>
              <a:buSzPts val="3000"/>
              <a:buFont typeface="Rajdhani"/>
              <a:buNone/>
              <a:defRPr b="1" i="0" sz="3000" u="none" cap="none" strike="noStrike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sp>
        <p:nvSpPr>
          <p:cNvPr id="513" name="Google Shape;513;p87"/>
          <p:cNvSpPr/>
          <p:nvPr/>
        </p:nvSpPr>
        <p:spPr>
          <a:xfrm>
            <a:off x="4248270" y="1908315"/>
            <a:ext cx="2002800" cy="2001000"/>
          </a:xfrm>
          <a:prstGeom prst="ellipse">
            <a:avLst/>
          </a:prstGeom>
          <a:solidFill>
            <a:srgbClr val="F3F3F3"/>
          </a:solidFill>
          <a:ln cap="flat" cmpd="sng" w="19050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82275" lIns="82275" spcFirstLastPara="1" rIns="82275" wrap="square" tIns="82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4" name="Google Shape;514;p87"/>
          <p:cNvSpPr/>
          <p:nvPr/>
        </p:nvSpPr>
        <p:spPr>
          <a:xfrm>
            <a:off x="6743430" y="1908315"/>
            <a:ext cx="2002800" cy="2001000"/>
          </a:xfrm>
          <a:prstGeom prst="ellipse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82275" lIns="82275" spcFirstLastPara="1" rIns="82275" wrap="square" tIns="82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5" name="Google Shape;515;p87"/>
          <p:cNvSpPr txBox="1"/>
          <p:nvPr>
            <p:ph idx="2" type="title"/>
          </p:nvPr>
        </p:nvSpPr>
        <p:spPr>
          <a:xfrm>
            <a:off x="1604300" y="2045825"/>
            <a:ext cx="1892400" cy="342000"/>
          </a:xfrm>
          <a:prstGeom prst="rect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●"/>
              <a:defRPr b="1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○"/>
              <a:defRPr b="1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■"/>
              <a:defRPr b="1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●"/>
              <a:defRPr b="1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○"/>
              <a:defRPr b="1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■"/>
              <a:defRPr b="1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●"/>
              <a:defRPr b="1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○"/>
              <a:defRPr b="1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■"/>
              <a:defRPr b="1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516" name="Google Shape;516;p87"/>
          <p:cNvSpPr txBox="1"/>
          <p:nvPr>
            <p:ph idx="3" type="title"/>
          </p:nvPr>
        </p:nvSpPr>
        <p:spPr>
          <a:xfrm>
            <a:off x="1597450" y="3636650"/>
            <a:ext cx="1892400" cy="778800"/>
          </a:xfrm>
          <a:prstGeom prst="rect">
            <a:avLst/>
          </a:prstGeom>
          <a:noFill/>
          <a:ln cap="flat" cmpd="sng" w="9525">
            <a:solidFill>
              <a:srgbClr val="EC0A3D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517" name="Google Shape;517;p87"/>
          <p:cNvSpPr txBox="1"/>
          <p:nvPr>
            <p:ph idx="4" type="title"/>
          </p:nvPr>
        </p:nvSpPr>
        <p:spPr>
          <a:xfrm>
            <a:off x="4335575" y="2882700"/>
            <a:ext cx="1751700" cy="8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●"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○"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■"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●"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○"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■"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●"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○"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■"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518" name="Google Shape;518;p87"/>
          <p:cNvSpPr txBox="1"/>
          <p:nvPr>
            <p:ph idx="5" type="title"/>
          </p:nvPr>
        </p:nvSpPr>
        <p:spPr>
          <a:xfrm>
            <a:off x="3561450" y="1626295"/>
            <a:ext cx="18411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  <a:defRPr b="1" i="0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  <a:defRPr b="1" i="0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  <a:defRPr b="1" i="0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  <a:defRPr b="1" i="0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  <a:defRPr b="1" i="0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  <a:defRPr b="1" i="0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  <a:defRPr b="1" i="0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  <a:defRPr b="1" i="0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  <a:defRPr b="1" i="0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519" name="Google Shape;519;p87"/>
          <p:cNvSpPr txBox="1"/>
          <p:nvPr>
            <p:ph idx="6" type="title"/>
          </p:nvPr>
        </p:nvSpPr>
        <p:spPr>
          <a:xfrm>
            <a:off x="6933000" y="2882650"/>
            <a:ext cx="1676100" cy="8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●"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○"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■"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●"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○"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■"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●"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○"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■"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520" name="Google Shape;520;p87"/>
          <p:cNvSpPr txBox="1"/>
          <p:nvPr>
            <p:ph idx="7" type="title"/>
          </p:nvPr>
        </p:nvSpPr>
        <p:spPr>
          <a:xfrm>
            <a:off x="720000" y="227025"/>
            <a:ext cx="3650400" cy="8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650" lIns="85325" spcFirstLastPara="1" rIns="85325" wrap="square" tIns="4265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C183F"/>
              </a:buClr>
              <a:buSzPts val="2700"/>
              <a:buFont typeface="Rajdhani"/>
              <a:buNone/>
              <a:defRPr b="1" i="0" sz="3000" u="none" cap="none" strike="noStrike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27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27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27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27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27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27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27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27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sp>
        <p:nvSpPr>
          <p:cNvPr id="521" name="Google Shape;521;p87"/>
          <p:cNvSpPr txBox="1"/>
          <p:nvPr>
            <p:ph idx="8" type="title"/>
          </p:nvPr>
        </p:nvSpPr>
        <p:spPr>
          <a:xfrm>
            <a:off x="4625675" y="2222225"/>
            <a:ext cx="12480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Font typeface="Rajdhani"/>
              <a:buChar char="●"/>
              <a:defRPr b="1" i="0" sz="13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Font typeface="Rajdhani"/>
              <a:buChar char="○"/>
              <a:defRPr b="1" i="0" sz="13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Font typeface="Rajdhani"/>
              <a:buChar char="■"/>
              <a:defRPr b="1" i="0" sz="13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Font typeface="Rajdhani"/>
              <a:buChar char="●"/>
              <a:defRPr b="1" i="0" sz="13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Font typeface="Rajdhani"/>
              <a:buChar char="○"/>
              <a:defRPr b="1" i="0" sz="13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Font typeface="Rajdhani"/>
              <a:buChar char="■"/>
              <a:defRPr b="1" i="0" sz="13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Font typeface="Rajdhani"/>
              <a:buChar char="●"/>
              <a:defRPr b="1" i="0" sz="13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Font typeface="Rajdhani"/>
              <a:buChar char="○"/>
              <a:defRPr b="1" i="0" sz="13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Font typeface="Rajdhani"/>
              <a:buChar char="■"/>
              <a:defRPr b="1" i="0" sz="13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sp>
        <p:nvSpPr>
          <p:cNvPr id="522" name="Google Shape;522;p87"/>
          <p:cNvSpPr txBox="1"/>
          <p:nvPr>
            <p:ph idx="9" type="title"/>
          </p:nvPr>
        </p:nvSpPr>
        <p:spPr>
          <a:xfrm>
            <a:off x="7120825" y="2222225"/>
            <a:ext cx="12480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Font typeface="Rajdhani"/>
              <a:buChar char="●"/>
              <a:defRPr b="1" i="0" sz="13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Font typeface="Rajdhani"/>
              <a:buChar char="○"/>
              <a:defRPr b="1" i="0" sz="13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Font typeface="Rajdhani"/>
              <a:buChar char="■"/>
              <a:defRPr b="1" i="0" sz="13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Font typeface="Rajdhani"/>
              <a:buChar char="●"/>
              <a:defRPr b="1" i="0" sz="13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Font typeface="Rajdhani"/>
              <a:buChar char="○"/>
              <a:defRPr b="1" i="0" sz="13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Font typeface="Rajdhani"/>
              <a:buChar char="■"/>
              <a:defRPr b="1" i="0" sz="13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Font typeface="Rajdhani"/>
              <a:buChar char="●"/>
              <a:defRPr b="1" i="0" sz="13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Font typeface="Rajdhani"/>
              <a:buChar char="○"/>
              <a:defRPr b="1" i="0" sz="13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Font typeface="Rajdhani"/>
              <a:buChar char="■"/>
              <a:defRPr b="1" i="0" sz="13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nea del tiempo 3 4 2 1 2 1 1">
  <p:cSld name="BLANK_1_1_1_6_2_1_2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88"/>
          <p:cNvSpPr txBox="1"/>
          <p:nvPr>
            <p:ph type="title"/>
          </p:nvPr>
        </p:nvSpPr>
        <p:spPr>
          <a:xfrm>
            <a:off x="601100" y="2658200"/>
            <a:ext cx="2122200" cy="56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183F"/>
              </a:buClr>
              <a:buSzPts val="7000"/>
              <a:buFont typeface="Rajdhani"/>
              <a:buNone/>
              <a:defRPr b="1" i="0" sz="7000" u="none" cap="none" strike="noStrike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183F"/>
              </a:buClr>
              <a:buSzPts val="7000"/>
              <a:buFont typeface="Rajdhani"/>
              <a:buNone/>
              <a:defRPr b="1" i="0" sz="7000" u="none" cap="none" strike="noStrike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183F"/>
              </a:buClr>
              <a:buSzPts val="7000"/>
              <a:buFont typeface="Rajdhani"/>
              <a:buNone/>
              <a:defRPr b="1" i="0" sz="7000" u="none" cap="none" strike="noStrike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183F"/>
              </a:buClr>
              <a:buSzPts val="7000"/>
              <a:buFont typeface="Rajdhani"/>
              <a:buNone/>
              <a:defRPr b="1" i="0" sz="7000" u="none" cap="none" strike="noStrike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183F"/>
              </a:buClr>
              <a:buSzPts val="7000"/>
              <a:buFont typeface="Rajdhani"/>
              <a:buNone/>
              <a:defRPr b="1" i="0" sz="7000" u="none" cap="none" strike="noStrike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183F"/>
              </a:buClr>
              <a:buSzPts val="7000"/>
              <a:buFont typeface="Rajdhani"/>
              <a:buNone/>
              <a:defRPr b="1" i="0" sz="7000" u="none" cap="none" strike="noStrike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183F"/>
              </a:buClr>
              <a:buSzPts val="7000"/>
              <a:buFont typeface="Rajdhani"/>
              <a:buNone/>
              <a:defRPr b="1" i="0" sz="7000" u="none" cap="none" strike="noStrike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183F"/>
              </a:buClr>
              <a:buSzPts val="7000"/>
              <a:buFont typeface="Rajdhani"/>
              <a:buNone/>
              <a:defRPr b="1" i="0" sz="7000" u="none" cap="none" strike="noStrike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183F"/>
              </a:buClr>
              <a:buSzPts val="7000"/>
              <a:buFont typeface="Rajdhani"/>
              <a:buNone/>
              <a:defRPr b="1" i="0" sz="7000" u="none" cap="none" strike="noStrike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sp>
        <p:nvSpPr>
          <p:cNvPr id="525" name="Google Shape;525;p88"/>
          <p:cNvSpPr txBox="1"/>
          <p:nvPr>
            <p:ph idx="2" type="title"/>
          </p:nvPr>
        </p:nvSpPr>
        <p:spPr>
          <a:xfrm>
            <a:off x="766100" y="2045825"/>
            <a:ext cx="18924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●"/>
              <a:defRPr b="1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○"/>
              <a:defRPr b="1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■"/>
              <a:defRPr b="1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●"/>
              <a:defRPr b="1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○"/>
              <a:defRPr b="1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■"/>
              <a:defRPr b="1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●"/>
              <a:defRPr b="1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○"/>
              <a:defRPr b="1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■"/>
              <a:defRPr b="1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526" name="Google Shape;526;p88"/>
          <p:cNvSpPr txBox="1"/>
          <p:nvPr>
            <p:ph idx="3" type="title"/>
          </p:nvPr>
        </p:nvSpPr>
        <p:spPr>
          <a:xfrm>
            <a:off x="759250" y="3636650"/>
            <a:ext cx="1892400" cy="778800"/>
          </a:xfrm>
          <a:prstGeom prst="rect">
            <a:avLst/>
          </a:prstGeom>
          <a:noFill/>
          <a:ln cap="flat" cmpd="sng" w="9525">
            <a:solidFill>
              <a:srgbClr val="EC0A3D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527" name="Google Shape;527;p88"/>
          <p:cNvSpPr txBox="1"/>
          <p:nvPr>
            <p:ph idx="4" type="title"/>
          </p:nvPr>
        </p:nvSpPr>
        <p:spPr>
          <a:xfrm>
            <a:off x="256500" y="227025"/>
            <a:ext cx="4113900" cy="8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650" lIns="85325" spcFirstLastPara="1" rIns="85325" wrap="square" tIns="4265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C183F"/>
              </a:buClr>
              <a:buSzPts val="2700"/>
              <a:buFont typeface="Rajdhani"/>
              <a:buNone/>
              <a:defRPr b="1" i="0" sz="3000" u="none" cap="none" strike="noStrike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27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27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27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27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27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27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27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27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sp>
        <p:nvSpPr>
          <p:cNvPr id="528" name="Google Shape;528;p88"/>
          <p:cNvSpPr txBox="1"/>
          <p:nvPr>
            <p:ph idx="5" type="title"/>
          </p:nvPr>
        </p:nvSpPr>
        <p:spPr>
          <a:xfrm>
            <a:off x="3572900" y="2658200"/>
            <a:ext cx="2122200" cy="56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183F"/>
              </a:buClr>
              <a:buSzPts val="7000"/>
              <a:buFont typeface="Rajdhani"/>
              <a:buNone/>
              <a:defRPr b="1" i="0" sz="7000" u="none" cap="none" strike="noStrike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183F"/>
              </a:buClr>
              <a:buSzPts val="7000"/>
              <a:buFont typeface="Rajdhani"/>
              <a:buNone/>
              <a:defRPr b="1" i="0" sz="7000" u="none" cap="none" strike="noStrike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183F"/>
              </a:buClr>
              <a:buSzPts val="7000"/>
              <a:buFont typeface="Rajdhani"/>
              <a:buNone/>
              <a:defRPr b="1" i="0" sz="7000" u="none" cap="none" strike="noStrike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183F"/>
              </a:buClr>
              <a:buSzPts val="7000"/>
              <a:buFont typeface="Rajdhani"/>
              <a:buNone/>
              <a:defRPr b="1" i="0" sz="7000" u="none" cap="none" strike="noStrike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183F"/>
              </a:buClr>
              <a:buSzPts val="7000"/>
              <a:buFont typeface="Rajdhani"/>
              <a:buNone/>
              <a:defRPr b="1" i="0" sz="7000" u="none" cap="none" strike="noStrike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183F"/>
              </a:buClr>
              <a:buSzPts val="7000"/>
              <a:buFont typeface="Rajdhani"/>
              <a:buNone/>
              <a:defRPr b="1" i="0" sz="7000" u="none" cap="none" strike="noStrike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183F"/>
              </a:buClr>
              <a:buSzPts val="7000"/>
              <a:buFont typeface="Rajdhani"/>
              <a:buNone/>
              <a:defRPr b="1" i="0" sz="7000" u="none" cap="none" strike="noStrike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183F"/>
              </a:buClr>
              <a:buSzPts val="7000"/>
              <a:buFont typeface="Rajdhani"/>
              <a:buNone/>
              <a:defRPr b="1" i="0" sz="7000" u="none" cap="none" strike="noStrike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183F"/>
              </a:buClr>
              <a:buSzPts val="7000"/>
              <a:buFont typeface="Rajdhani"/>
              <a:buNone/>
              <a:defRPr b="1" i="0" sz="7000" u="none" cap="none" strike="noStrike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sp>
        <p:nvSpPr>
          <p:cNvPr id="529" name="Google Shape;529;p88"/>
          <p:cNvSpPr txBox="1"/>
          <p:nvPr>
            <p:ph idx="6" type="title"/>
          </p:nvPr>
        </p:nvSpPr>
        <p:spPr>
          <a:xfrm>
            <a:off x="3737900" y="2045825"/>
            <a:ext cx="18924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●"/>
              <a:defRPr b="1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○"/>
              <a:defRPr b="1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■"/>
              <a:defRPr b="1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●"/>
              <a:defRPr b="1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○"/>
              <a:defRPr b="1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■"/>
              <a:defRPr b="1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●"/>
              <a:defRPr b="1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○"/>
              <a:defRPr b="1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■"/>
              <a:defRPr b="1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530" name="Google Shape;530;p88"/>
          <p:cNvSpPr txBox="1"/>
          <p:nvPr>
            <p:ph idx="7" type="title"/>
          </p:nvPr>
        </p:nvSpPr>
        <p:spPr>
          <a:xfrm>
            <a:off x="3731050" y="3636650"/>
            <a:ext cx="1892400" cy="778800"/>
          </a:xfrm>
          <a:prstGeom prst="rect">
            <a:avLst/>
          </a:prstGeom>
          <a:noFill/>
          <a:ln cap="flat" cmpd="sng" w="9525">
            <a:solidFill>
              <a:srgbClr val="EC0A3D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531" name="Google Shape;531;p88"/>
          <p:cNvSpPr txBox="1"/>
          <p:nvPr>
            <p:ph idx="8" type="title"/>
          </p:nvPr>
        </p:nvSpPr>
        <p:spPr>
          <a:xfrm>
            <a:off x="6392300" y="2658200"/>
            <a:ext cx="2122200" cy="56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183F"/>
              </a:buClr>
              <a:buSzPts val="7000"/>
              <a:buFont typeface="Rajdhani"/>
              <a:buNone/>
              <a:defRPr b="1" i="0" sz="7000" u="none" cap="none" strike="noStrike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183F"/>
              </a:buClr>
              <a:buSzPts val="7000"/>
              <a:buFont typeface="Rajdhani"/>
              <a:buNone/>
              <a:defRPr b="1" i="0" sz="7000" u="none" cap="none" strike="noStrike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183F"/>
              </a:buClr>
              <a:buSzPts val="7000"/>
              <a:buFont typeface="Rajdhani"/>
              <a:buNone/>
              <a:defRPr b="1" i="0" sz="7000" u="none" cap="none" strike="noStrike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183F"/>
              </a:buClr>
              <a:buSzPts val="7000"/>
              <a:buFont typeface="Rajdhani"/>
              <a:buNone/>
              <a:defRPr b="1" i="0" sz="7000" u="none" cap="none" strike="noStrike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183F"/>
              </a:buClr>
              <a:buSzPts val="7000"/>
              <a:buFont typeface="Rajdhani"/>
              <a:buNone/>
              <a:defRPr b="1" i="0" sz="7000" u="none" cap="none" strike="noStrike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183F"/>
              </a:buClr>
              <a:buSzPts val="7000"/>
              <a:buFont typeface="Rajdhani"/>
              <a:buNone/>
              <a:defRPr b="1" i="0" sz="7000" u="none" cap="none" strike="noStrike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183F"/>
              </a:buClr>
              <a:buSzPts val="7000"/>
              <a:buFont typeface="Rajdhani"/>
              <a:buNone/>
              <a:defRPr b="1" i="0" sz="7000" u="none" cap="none" strike="noStrike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183F"/>
              </a:buClr>
              <a:buSzPts val="7000"/>
              <a:buFont typeface="Rajdhani"/>
              <a:buNone/>
              <a:defRPr b="1" i="0" sz="7000" u="none" cap="none" strike="noStrike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183F"/>
              </a:buClr>
              <a:buSzPts val="7000"/>
              <a:buFont typeface="Rajdhani"/>
              <a:buNone/>
              <a:defRPr b="1" i="0" sz="7000" u="none" cap="none" strike="noStrike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sp>
        <p:nvSpPr>
          <p:cNvPr id="532" name="Google Shape;532;p88"/>
          <p:cNvSpPr txBox="1"/>
          <p:nvPr>
            <p:ph idx="9" type="title"/>
          </p:nvPr>
        </p:nvSpPr>
        <p:spPr>
          <a:xfrm>
            <a:off x="6557300" y="2045825"/>
            <a:ext cx="18924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●"/>
              <a:defRPr b="1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○"/>
              <a:defRPr b="1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■"/>
              <a:defRPr b="1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●"/>
              <a:defRPr b="1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○"/>
              <a:defRPr b="1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■"/>
              <a:defRPr b="1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●"/>
              <a:defRPr b="1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○"/>
              <a:defRPr b="1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■"/>
              <a:defRPr b="1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533" name="Google Shape;533;p88"/>
          <p:cNvSpPr txBox="1"/>
          <p:nvPr>
            <p:ph idx="13" type="title"/>
          </p:nvPr>
        </p:nvSpPr>
        <p:spPr>
          <a:xfrm>
            <a:off x="6550450" y="3636650"/>
            <a:ext cx="1892400" cy="778800"/>
          </a:xfrm>
          <a:prstGeom prst="rect">
            <a:avLst/>
          </a:prstGeom>
          <a:noFill/>
          <a:ln cap="flat" cmpd="sng" w="9525">
            <a:solidFill>
              <a:srgbClr val="EC0A3D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cxnSp>
        <p:nvCxnSpPr>
          <p:cNvPr id="534" name="Google Shape;534;p88"/>
          <p:cNvCxnSpPr/>
          <p:nvPr/>
        </p:nvCxnSpPr>
        <p:spPr>
          <a:xfrm>
            <a:off x="3152100" y="2087800"/>
            <a:ext cx="0" cy="136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35" name="Google Shape;535;p88"/>
          <p:cNvCxnSpPr/>
          <p:nvPr/>
        </p:nvCxnSpPr>
        <p:spPr>
          <a:xfrm>
            <a:off x="6123900" y="2087800"/>
            <a:ext cx="0" cy="136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rtada 1 2">
  <p:cSld name="CUSTOM_3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89"/>
          <p:cNvSpPr txBox="1"/>
          <p:nvPr>
            <p:ph type="title"/>
          </p:nvPr>
        </p:nvSpPr>
        <p:spPr>
          <a:xfrm>
            <a:off x="5315838" y="988675"/>
            <a:ext cx="3441000" cy="286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1" i="0" sz="5000" u="none" cap="none" strike="noStrik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1" i="0" sz="5000" u="none" cap="none" strike="noStrik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1" i="0" sz="5000" u="none" cap="none" strike="noStrik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1" i="0" sz="5000" u="none" cap="none" strike="noStrik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1" i="0" sz="5000" u="none" cap="none" strike="noStrik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1" i="0" sz="5000" u="none" cap="none" strike="noStrik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1" i="0" sz="5000" u="none" cap="none" strike="noStrik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1" i="0" sz="5000" u="none" cap="none" strike="noStrik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1" i="0" sz="5000" u="none" cap="none" strike="noStrik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nea del tiempo 3 4 2 2 1">
  <p:cSld name="BLANK_1_1_1_6_2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9" name="Google Shape;539;p90"/>
          <p:cNvGrpSpPr/>
          <p:nvPr/>
        </p:nvGrpSpPr>
        <p:grpSpPr>
          <a:xfrm flipH="1">
            <a:off x="5447626" y="-24418"/>
            <a:ext cx="3620651" cy="4891257"/>
            <a:chOff x="2215650" y="-4650"/>
            <a:chExt cx="6928150" cy="5148150"/>
          </a:xfrm>
        </p:grpSpPr>
        <p:grpSp>
          <p:nvGrpSpPr>
            <p:cNvPr id="540" name="Google Shape;540;p90"/>
            <p:cNvGrpSpPr/>
            <p:nvPr/>
          </p:nvGrpSpPr>
          <p:grpSpPr>
            <a:xfrm>
              <a:off x="2215650" y="0"/>
              <a:ext cx="2066925" cy="5143500"/>
              <a:chOff x="2215650" y="0"/>
              <a:chExt cx="2066925" cy="5143500"/>
            </a:xfrm>
          </p:grpSpPr>
          <p:sp>
            <p:nvSpPr>
              <p:cNvPr id="541" name="Google Shape;541;p90"/>
              <p:cNvSpPr/>
              <p:nvPr/>
            </p:nvSpPr>
            <p:spPr>
              <a:xfrm>
                <a:off x="2215650" y="0"/>
                <a:ext cx="1485000" cy="5143500"/>
              </a:xfrm>
              <a:prstGeom prst="parallelogram">
                <a:avLst>
                  <a:gd fmla="val 57107" name="adj"/>
                </a:avLst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2" name="Google Shape;542;p90"/>
              <p:cNvSpPr/>
              <p:nvPr/>
            </p:nvSpPr>
            <p:spPr>
              <a:xfrm>
                <a:off x="2797575" y="0"/>
                <a:ext cx="1485000" cy="5143500"/>
              </a:xfrm>
              <a:prstGeom prst="parallelogram">
                <a:avLst>
                  <a:gd fmla="val 57107" name="adj"/>
                </a:avLst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43" name="Google Shape;543;p90"/>
            <p:cNvSpPr/>
            <p:nvPr/>
          </p:nvSpPr>
          <p:spPr>
            <a:xfrm>
              <a:off x="3403300" y="-4650"/>
              <a:ext cx="5740500" cy="51435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44" name="Google Shape;544;p90"/>
          <p:cNvGrpSpPr/>
          <p:nvPr/>
        </p:nvGrpSpPr>
        <p:grpSpPr>
          <a:xfrm flipH="1">
            <a:off x="2321740" y="-24418"/>
            <a:ext cx="4655024" cy="4891257"/>
            <a:chOff x="2215650" y="-4650"/>
            <a:chExt cx="6928150" cy="5148150"/>
          </a:xfrm>
        </p:grpSpPr>
        <p:grpSp>
          <p:nvGrpSpPr>
            <p:cNvPr id="545" name="Google Shape;545;p90"/>
            <p:cNvGrpSpPr/>
            <p:nvPr/>
          </p:nvGrpSpPr>
          <p:grpSpPr>
            <a:xfrm>
              <a:off x="2215650" y="0"/>
              <a:ext cx="2066925" cy="5143500"/>
              <a:chOff x="2215650" y="0"/>
              <a:chExt cx="2066925" cy="5143500"/>
            </a:xfrm>
          </p:grpSpPr>
          <p:sp>
            <p:nvSpPr>
              <p:cNvPr id="546" name="Google Shape;546;p90"/>
              <p:cNvSpPr/>
              <p:nvPr/>
            </p:nvSpPr>
            <p:spPr>
              <a:xfrm>
                <a:off x="2215650" y="0"/>
                <a:ext cx="1485000" cy="5143500"/>
              </a:xfrm>
              <a:prstGeom prst="parallelogram">
                <a:avLst>
                  <a:gd fmla="val 57107" name="adj"/>
                </a:avLst>
              </a:prstGeom>
              <a:solidFill>
                <a:srgbClr val="F3F3F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7" name="Google Shape;547;p90"/>
              <p:cNvSpPr/>
              <p:nvPr/>
            </p:nvSpPr>
            <p:spPr>
              <a:xfrm>
                <a:off x="2797575" y="0"/>
                <a:ext cx="1485000" cy="5143500"/>
              </a:xfrm>
              <a:prstGeom prst="parallelogram">
                <a:avLst>
                  <a:gd fmla="val 57107" name="adj"/>
                </a:avLst>
              </a:prstGeom>
              <a:solidFill>
                <a:srgbClr val="F3F3F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48" name="Google Shape;548;p90"/>
            <p:cNvSpPr/>
            <p:nvPr/>
          </p:nvSpPr>
          <p:spPr>
            <a:xfrm>
              <a:off x="3403300" y="-4650"/>
              <a:ext cx="5740500" cy="51435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49" name="Google Shape;549;p90"/>
          <p:cNvGrpSpPr/>
          <p:nvPr/>
        </p:nvGrpSpPr>
        <p:grpSpPr>
          <a:xfrm flipH="1">
            <a:off x="-18174" y="-24420"/>
            <a:ext cx="3076977" cy="4891262"/>
            <a:chOff x="2563439" y="-4650"/>
            <a:chExt cx="6580361" cy="5148155"/>
          </a:xfrm>
        </p:grpSpPr>
        <p:grpSp>
          <p:nvGrpSpPr>
            <p:cNvPr id="550" name="Google Shape;550;p90"/>
            <p:cNvGrpSpPr/>
            <p:nvPr/>
          </p:nvGrpSpPr>
          <p:grpSpPr>
            <a:xfrm>
              <a:off x="2563439" y="0"/>
              <a:ext cx="1719136" cy="5143505"/>
              <a:chOff x="2563439" y="0"/>
              <a:chExt cx="1719136" cy="5143505"/>
            </a:xfrm>
          </p:grpSpPr>
          <p:sp>
            <p:nvSpPr>
              <p:cNvPr id="551" name="Google Shape;551;p90"/>
              <p:cNvSpPr/>
              <p:nvPr/>
            </p:nvSpPr>
            <p:spPr>
              <a:xfrm>
                <a:off x="2563439" y="5"/>
                <a:ext cx="1137300" cy="5143500"/>
              </a:xfrm>
              <a:prstGeom prst="parallelogram">
                <a:avLst>
                  <a:gd fmla="val 57107" name="adj"/>
                </a:avLst>
              </a:prstGeom>
              <a:solidFill>
                <a:srgbClr val="43434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2" name="Google Shape;552;p90"/>
              <p:cNvSpPr/>
              <p:nvPr/>
            </p:nvSpPr>
            <p:spPr>
              <a:xfrm>
                <a:off x="2797575" y="0"/>
                <a:ext cx="1485000" cy="5143500"/>
              </a:xfrm>
              <a:prstGeom prst="parallelogram">
                <a:avLst>
                  <a:gd fmla="val 57107" name="adj"/>
                </a:avLst>
              </a:prstGeom>
              <a:solidFill>
                <a:srgbClr val="43434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53" name="Google Shape;553;p90"/>
            <p:cNvSpPr/>
            <p:nvPr/>
          </p:nvSpPr>
          <p:spPr>
            <a:xfrm>
              <a:off x="3403300" y="-4650"/>
              <a:ext cx="5740500" cy="5143500"/>
            </a:xfrm>
            <a:prstGeom prst="rect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54" name="Google Shape;554;p90"/>
          <p:cNvSpPr txBox="1"/>
          <p:nvPr>
            <p:ph type="title"/>
          </p:nvPr>
        </p:nvSpPr>
        <p:spPr>
          <a:xfrm>
            <a:off x="256500" y="168775"/>
            <a:ext cx="2214000" cy="1048200"/>
          </a:xfrm>
          <a:prstGeom prst="rect">
            <a:avLst/>
          </a:prstGeom>
          <a:noFill/>
          <a:ln>
            <a:noFill/>
          </a:ln>
        </p:spPr>
        <p:txBody>
          <a:bodyPr anchorCtr="0" anchor="b" bIns="41125" lIns="82275" spcFirstLastPara="1" rIns="82275" wrap="square" tIns="411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Open Sans Light"/>
              <a:buNone/>
              <a:defRPr b="0" i="0" sz="22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Open Sans Light"/>
              <a:buNone/>
              <a:defRPr b="0" i="0" sz="22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Open Sans Light"/>
              <a:buNone/>
              <a:defRPr b="0" i="0" sz="22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Open Sans Light"/>
              <a:buNone/>
              <a:defRPr b="0" i="0" sz="22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Open Sans Light"/>
              <a:buNone/>
              <a:defRPr b="0" i="0" sz="22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Open Sans Light"/>
              <a:buNone/>
              <a:defRPr b="0" i="0" sz="22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Open Sans Light"/>
              <a:buNone/>
              <a:defRPr b="0" i="0" sz="22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Open Sans Light"/>
              <a:buNone/>
              <a:defRPr b="0" i="0" sz="22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Open Sans Light"/>
              <a:buNone/>
              <a:defRPr b="0" i="0" sz="22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nea del tiempo 3 4 2 2 1 1">
  <p:cSld name="BLANK_1_1_1_6_2_2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6" name="Google Shape;556;p91"/>
          <p:cNvGrpSpPr/>
          <p:nvPr/>
        </p:nvGrpSpPr>
        <p:grpSpPr>
          <a:xfrm flipH="1">
            <a:off x="5447626" y="-24418"/>
            <a:ext cx="3620651" cy="4891257"/>
            <a:chOff x="2215650" y="-4650"/>
            <a:chExt cx="6928150" cy="5148150"/>
          </a:xfrm>
        </p:grpSpPr>
        <p:grpSp>
          <p:nvGrpSpPr>
            <p:cNvPr id="557" name="Google Shape;557;p91"/>
            <p:cNvGrpSpPr/>
            <p:nvPr/>
          </p:nvGrpSpPr>
          <p:grpSpPr>
            <a:xfrm>
              <a:off x="2215650" y="0"/>
              <a:ext cx="2066925" cy="5143500"/>
              <a:chOff x="2215650" y="0"/>
              <a:chExt cx="2066925" cy="5143500"/>
            </a:xfrm>
          </p:grpSpPr>
          <p:sp>
            <p:nvSpPr>
              <p:cNvPr id="558" name="Google Shape;558;p91"/>
              <p:cNvSpPr/>
              <p:nvPr/>
            </p:nvSpPr>
            <p:spPr>
              <a:xfrm>
                <a:off x="2215650" y="0"/>
                <a:ext cx="1485000" cy="5143500"/>
              </a:xfrm>
              <a:prstGeom prst="parallelogram">
                <a:avLst>
                  <a:gd fmla="val 57107" name="adj"/>
                </a:avLst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9" name="Google Shape;559;p91"/>
              <p:cNvSpPr/>
              <p:nvPr/>
            </p:nvSpPr>
            <p:spPr>
              <a:xfrm>
                <a:off x="2797575" y="0"/>
                <a:ext cx="1485000" cy="5143500"/>
              </a:xfrm>
              <a:prstGeom prst="parallelogram">
                <a:avLst>
                  <a:gd fmla="val 57107" name="adj"/>
                </a:avLst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60" name="Google Shape;560;p91"/>
            <p:cNvSpPr/>
            <p:nvPr/>
          </p:nvSpPr>
          <p:spPr>
            <a:xfrm>
              <a:off x="3403300" y="-4650"/>
              <a:ext cx="5740500" cy="51435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61" name="Google Shape;561;p91"/>
          <p:cNvGrpSpPr/>
          <p:nvPr/>
        </p:nvGrpSpPr>
        <p:grpSpPr>
          <a:xfrm flipH="1">
            <a:off x="2321740" y="-24418"/>
            <a:ext cx="4655024" cy="4891257"/>
            <a:chOff x="2215650" y="-4650"/>
            <a:chExt cx="6928150" cy="5148150"/>
          </a:xfrm>
        </p:grpSpPr>
        <p:grpSp>
          <p:nvGrpSpPr>
            <p:cNvPr id="562" name="Google Shape;562;p91"/>
            <p:cNvGrpSpPr/>
            <p:nvPr/>
          </p:nvGrpSpPr>
          <p:grpSpPr>
            <a:xfrm>
              <a:off x="2215650" y="0"/>
              <a:ext cx="2066925" cy="5143500"/>
              <a:chOff x="2215650" y="0"/>
              <a:chExt cx="2066925" cy="5143500"/>
            </a:xfrm>
          </p:grpSpPr>
          <p:sp>
            <p:nvSpPr>
              <p:cNvPr id="563" name="Google Shape;563;p91"/>
              <p:cNvSpPr/>
              <p:nvPr/>
            </p:nvSpPr>
            <p:spPr>
              <a:xfrm>
                <a:off x="2215650" y="0"/>
                <a:ext cx="1485000" cy="5143500"/>
              </a:xfrm>
              <a:prstGeom prst="parallelogram">
                <a:avLst>
                  <a:gd fmla="val 57107" name="adj"/>
                </a:avLst>
              </a:prstGeom>
              <a:solidFill>
                <a:srgbClr val="F3F3F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4" name="Google Shape;564;p91"/>
              <p:cNvSpPr/>
              <p:nvPr/>
            </p:nvSpPr>
            <p:spPr>
              <a:xfrm>
                <a:off x="2797575" y="0"/>
                <a:ext cx="1485000" cy="5143500"/>
              </a:xfrm>
              <a:prstGeom prst="parallelogram">
                <a:avLst>
                  <a:gd fmla="val 57107" name="adj"/>
                </a:avLst>
              </a:prstGeom>
              <a:solidFill>
                <a:srgbClr val="F3F3F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65" name="Google Shape;565;p91"/>
            <p:cNvSpPr/>
            <p:nvPr/>
          </p:nvSpPr>
          <p:spPr>
            <a:xfrm>
              <a:off x="3403300" y="-4650"/>
              <a:ext cx="5740500" cy="51435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66" name="Google Shape;566;p91"/>
          <p:cNvGrpSpPr/>
          <p:nvPr/>
        </p:nvGrpSpPr>
        <p:grpSpPr>
          <a:xfrm flipH="1">
            <a:off x="-18174" y="-24420"/>
            <a:ext cx="3076977" cy="4891262"/>
            <a:chOff x="2563439" y="-4650"/>
            <a:chExt cx="6580361" cy="5148155"/>
          </a:xfrm>
        </p:grpSpPr>
        <p:grpSp>
          <p:nvGrpSpPr>
            <p:cNvPr id="567" name="Google Shape;567;p91"/>
            <p:cNvGrpSpPr/>
            <p:nvPr/>
          </p:nvGrpSpPr>
          <p:grpSpPr>
            <a:xfrm>
              <a:off x="2563439" y="0"/>
              <a:ext cx="1719136" cy="5143505"/>
              <a:chOff x="2563439" y="0"/>
              <a:chExt cx="1719136" cy="5143505"/>
            </a:xfrm>
          </p:grpSpPr>
          <p:sp>
            <p:nvSpPr>
              <p:cNvPr id="568" name="Google Shape;568;p91"/>
              <p:cNvSpPr/>
              <p:nvPr/>
            </p:nvSpPr>
            <p:spPr>
              <a:xfrm>
                <a:off x="2563439" y="5"/>
                <a:ext cx="1137300" cy="5143500"/>
              </a:xfrm>
              <a:prstGeom prst="parallelogram">
                <a:avLst>
                  <a:gd fmla="val 57107" name="adj"/>
                </a:avLst>
              </a:prstGeom>
              <a:solidFill>
                <a:srgbClr val="43434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9" name="Google Shape;569;p91"/>
              <p:cNvSpPr/>
              <p:nvPr/>
            </p:nvSpPr>
            <p:spPr>
              <a:xfrm>
                <a:off x="2797575" y="0"/>
                <a:ext cx="1485000" cy="5143500"/>
              </a:xfrm>
              <a:prstGeom prst="parallelogram">
                <a:avLst>
                  <a:gd fmla="val 57107" name="adj"/>
                </a:avLst>
              </a:prstGeom>
              <a:solidFill>
                <a:srgbClr val="43434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70" name="Google Shape;570;p91"/>
            <p:cNvSpPr/>
            <p:nvPr/>
          </p:nvSpPr>
          <p:spPr>
            <a:xfrm>
              <a:off x="3403300" y="-4650"/>
              <a:ext cx="5740500" cy="5143500"/>
            </a:xfrm>
            <a:prstGeom prst="rect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71" name="Google Shape;571;p91"/>
          <p:cNvSpPr txBox="1"/>
          <p:nvPr>
            <p:ph type="title"/>
          </p:nvPr>
        </p:nvSpPr>
        <p:spPr>
          <a:xfrm>
            <a:off x="256500" y="168775"/>
            <a:ext cx="2214000" cy="1048200"/>
          </a:xfrm>
          <a:prstGeom prst="rect">
            <a:avLst/>
          </a:prstGeom>
          <a:noFill/>
          <a:ln>
            <a:noFill/>
          </a:ln>
        </p:spPr>
        <p:txBody>
          <a:bodyPr anchorCtr="0" anchor="b" bIns="41125" lIns="82275" spcFirstLastPara="1" rIns="82275" wrap="square" tIns="411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Open Sans Light"/>
              <a:buNone/>
              <a:defRPr b="0" i="0" sz="22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Open Sans Light"/>
              <a:buNone/>
              <a:defRPr b="0" i="0" sz="22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Open Sans Light"/>
              <a:buNone/>
              <a:defRPr b="0" i="0" sz="22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Open Sans Light"/>
              <a:buNone/>
              <a:defRPr b="0" i="0" sz="22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Open Sans Light"/>
              <a:buNone/>
              <a:defRPr b="0" i="0" sz="22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Open Sans Light"/>
              <a:buNone/>
              <a:defRPr b="0" i="0" sz="22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Open Sans Light"/>
              <a:buNone/>
              <a:defRPr b="0" i="0" sz="22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Open Sans Light"/>
              <a:buNone/>
              <a:defRPr b="0" i="0" sz="22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Open Sans Light"/>
              <a:buNone/>
              <a:defRPr b="0" i="0" sz="22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sión nocturna">
  <p:cSld name="CUSTOM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92"/>
          <p:cNvSpPr txBox="1"/>
          <p:nvPr>
            <p:ph type="title"/>
          </p:nvPr>
        </p:nvSpPr>
        <p:spPr>
          <a:xfrm>
            <a:off x="7022888" y="0"/>
            <a:ext cx="21210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Open Sans"/>
              <a:buNone/>
              <a:defRPr b="1" i="1" sz="9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Open Sans"/>
              <a:buNone/>
              <a:defRPr b="1" i="1" sz="9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Open Sans"/>
              <a:buNone/>
              <a:defRPr b="1" i="1" sz="9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Open Sans"/>
              <a:buNone/>
              <a:defRPr b="1" i="1" sz="9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Open Sans"/>
              <a:buNone/>
              <a:defRPr b="1" i="1" sz="9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Open Sans"/>
              <a:buNone/>
              <a:defRPr b="1" i="1" sz="9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Open Sans"/>
              <a:buNone/>
              <a:defRPr b="1" i="1" sz="9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Open Sans"/>
              <a:buNone/>
              <a:defRPr b="1" i="1" sz="9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Open Sans"/>
              <a:buNone/>
              <a:defRPr b="1" i="1" sz="9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574" name="Google Shape;574;p92"/>
          <p:cNvSpPr txBox="1"/>
          <p:nvPr>
            <p:ph idx="2" type="title"/>
          </p:nvPr>
        </p:nvSpPr>
        <p:spPr>
          <a:xfrm>
            <a:off x="720000" y="1444950"/>
            <a:ext cx="7679100" cy="341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Open Sans"/>
              <a:buNone/>
              <a:defRPr b="0" i="0" sz="16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Open Sans"/>
              <a:buNone/>
              <a:defRPr b="0" i="0" sz="16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Open Sans"/>
              <a:buNone/>
              <a:defRPr b="0" i="0" sz="16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Open Sans"/>
              <a:buNone/>
              <a:defRPr b="0" i="0" sz="16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Open Sans"/>
              <a:buNone/>
              <a:defRPr b="0" i="0" sz="16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Open Sans"/>
              <a:buNone/>
              <a:defRPr b="0" i="0" sz="16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Open Sans"/>
              <a:buNone/>
              <a:defRPr b="0" i="0" sz="16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Open Sans"/>
              <a:buNone/>
              <a:defRPr b="0" i="0" sz="16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Open Sans"/>
              <a:buNone/>
              <a:defRPr b="0" i="0" sz="16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575" name="Google Shape;575;p92"/>
          <p:cNvSpPr txBox="1"/>
          <p:nvPr>
            <p:ph idx="3" type="title"/>
          </p:nvPr>
        </p:nvSpPr>
        <p:spPr>
          <a:xfrm>
            <a:off x="720000" y="227025"/>
            <a:ext cx="6239700" cy="8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1125" lIns="82275" spcFirstLastPara="1" rIns="82275" wrap="square" tIns="411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Rajdhani"/>
              <a:buNone/>
              <a:defRPr b="1" i="0" sz="3000" u="none" cap="none" strike="noStrik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Rajdhani"/>
              <a:buNone/>
              <a:defRPr b="1" i="0" sz="3000" u="none" cap="none" strike="noStrik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Rajdhani"/>
              <a:buNone/>
              <a:defRPr b="1" i="0" sz="3000" u="none" cap="none" strike="noStrik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Rajdhani"/>
              <a:buNone/>
              <a:defRPr b="1" i="0" sz="3000" u="none" cap="none" strike="noStrik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Rajdhani"/>
              <a:buNone/>
              <a:defRPr b="1" i="0" sz="3000" u="none" cap="none" strike="noStrik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Rajdhani"/>
              <a:buNone/>
              <a:defRPr b="1" i="0" sz="3000" u="none" cap="none" strike="noStrik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Rajdhani"/>
              <a:buNone/>
              <a:defRPr b="1" i="0" sz="3000" u="none" cap="none" strike="noStrik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Rajdhani"/>
              <a:buNone/>
              <a:defRPr b="1" i="0" sz="3000" u="none" cap="none" strike="noStrik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Rajdhani"/>
              <a:buNone/>
              <a:defRPr b="1" i="0" sz="3000" u="none" cap="none" strike="noStrik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sión nocturna 1">
  <p:cSld name="CUSTOM_3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93"/>
          <p:cNvSpPr txBox="1"/>
          <p:nvPr>
            <p:ph type="title"/>
          </p:nvPr>
        </p:nvSpPr>
        <p:spPr>
          <a:xfrm>
            <a:off x="7022888" y="0"/>
            <a:ext cx="21210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Open Sans"/>
              <a:buNone/>
              <a:defRPr b="1" i="1" sz="9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Open Sans"/>
              <a:buNone/>
              <a:defRPr b="1" i="1" sz="9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Open Sans"/>
              <a:buNone/>
              <a:defRPr b="1" i="1" sz="9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Open Sans"/>
              <a:buNone/>
              <a:defRPr b="1" i="1" sz="9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Open Sans"/>
              <a:buNone/>
              <a:defRPr b="1" i="1" sz="9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Open Sans"/>
              <a:buNone/>
              <a:defRPr b="1" i="1" sz="9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Open Sans"/>
              <a:buNone/>
              <a:defRPr b="1" i="1" sz="9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Open Sans"/>
              <a:buNone/>
              <a:defRPr b="1" i="1" sz="9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Open Sans"/>
              <a:buNone/>
              <a:defRPr b="1" i="1" sz="9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578" name="Google Shape;578;p93"/>
          <p:cNvSpPr txBox="1"/>
          <p:nvPr>
            <p:ph idx="2" type="title"/>
          </p:nvPr>
        </p:nvSpPr>
        <p:spPr>
          <a:xfrm>
            <a:off x="720000" y="227025"/>
            <a:ext cx="6239700" cy="8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1125" lIns="82275" spcFirstLastPara="1" rIns="82275" wrap="square" tIns="411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Rajdhani"/>
              <a:buNone/>
              <a:defRPr b="1" i="0" sz="3000" u="none" cap="none" strike="noStrik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Rajdhani"/>
              <a:buNone/>
              <a:defRPr b="1" i="0" sz="3000" u="none" cap="none" strike="noStrik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Rajdhani"/>
              <a:buNone/>
              <a:defRPr b="1" i="0" sz="3000" u="none" cap="none" strike="noStrik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Rajdhani"/>
              <a:buNone/>
              <a:defRPr b="1" i="0" sz="3000" u="none" cap="none" strike="noStrik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Rajdhani"/>
              <a:buNone/>
              <a:defRPr b="1" i="0" sz="3000" u="none" cap="none" strike="noStrik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Rajdhani"/>
              <a:buNone/>
              <a:defRPr b="1" i="0" sz="3000" u="none" cap="none" strike="noStrik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Rajdhani"/>
              <a:buNone/>
              <a:defRPr b="1" i="0" sz="3000" u="none" cap="none" strike="noStrik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Rajdhani"/>
              <a:buNone/>
              <a:defRPr b="1" i="0" sz="3000" u="none" cap="none" strike="noStrik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Rajdhani"/>
              <a:buNone/>
              <a:defRPr b="1" i="0" sz="3000" u="none" cap="none" strike="noStrik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sp>
        <p:nvSpPr>
          <p:cNvPr id="579" name="Google Shape;579;p93"/>
          <p:cNvSpPr txBox="1"/>
          <p:nvPr>
            <p:ph idx="1" type="body"/>
          </p:nvPr>
        </p:nvSpPr>
        <p:spPr>
          <a:xfrm>
            <a:off x="720000" y="1447725"/>
            <a:ext cx="7679100" cy="34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noAutofit/>
          </a:bodyPr>
          <a:lstStyle>
            <a:lvl1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●"/>
              <a:defRPr b="0" i="0" sz="18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3655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Open Sans"/>
              <a:buChar char="○"/>
              <a:defRPr b="0" i="0" sz="17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23850" lvl="2" marL="1371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Open Sans"/>
              <a:buChar char="■"/>
              <a:defRPr b="0" i="0" sz="1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04800" lvl="3" marL="1828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pen Sans"/>
              <a:buChar char="●"/>
              <a:defRPr b="0" i="0" sz="12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36550" lvl="4" marL="2286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Open Sans"/>
              <a:buChar char="○"/>
              <a:defRPr b="0" i="0" sz="17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23850" lvl="5" marL="2743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Open Sans"/>
              <a:buChar char="■"/>
              <a:defRPr b="0" i="0" sz="1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04800" lvl="6" marL="3200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pen Sans"/>
              <a:buChar char="●"/>
              <a:defRPr b="0" i="0" sz="12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292100" lvl="7" marL="3657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pen Sans"/>
              <a:buChar char="○"/>
              <a:defRPr b="0" i="0" sz="10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285750" lvl="8" marL="4114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Open Sans"/>
              <a:buChar char="■"/>
              <a:defRPr b="0" i="0" sz="9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nea del tiempo 3 4 2 1 2 1">
  <p:cSld name="BLANK_1_1_1_6_2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4"/>
          <p:cNvSpPr txBox="1"/>
          <p:nvPr>
            <p:ph type="title"/>
          </p:nvPr>
        </p:nvSpPr>
        <p:spPr>
          <a:xfrm>
            <a:off x="1439300" y="2658200"/>
            <a:ext cx="2122200" cy="56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183F"/>
              </a:buClr>
              <a:buSzPts val="3000"/>
              <a:buFont typeface="Rajdhani"/>
              <a:buNone/>
              <a:defRPr b="1" i="0" sz="3000" u="none" cap="none" strike="noStrike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183F"/>
              </a:buClr>
              <a:buSzPts val="3000"/>
              <a:buFont typeface="Rajdhani"/>
              <a:buNone/>
              <a:defRPr b="1" i="0" sz="3000" u="none" cap="none" strike="noStrike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183F"/>
              </a:buClr>
              <a:buSzPts val="3000"/>
              <a:buFont typeface="Rajdhani"/>
              <a:buNone/>
              <a:defRPr b="1" i="0" sz="3000" u="none" cap="none" strike="noStrike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183F"/>
              </a:buClr>
              <a:buSzPts val="3000"/>
              <a:buFont typeface="Rajdhani"/>
              <a:buNone/>
              <a:defRPr b="1" i="0" sz="3000" u="none" cap="none" strike="noStrike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183F"/>
              </a:buClr>
              <a:buSzPts val="3000"/>
              <a:buFont typeface="Rajdhani"/>
              <a:buNone/>
              <a:defRPr b="1" i="0" sz="3000" u="none" cap="none" strike="noStrike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183F"/>
              </a:buClr>
              <a:buSzPts val="3000"/>
              <a:buFont typeface="Rajdhani"/>
              <a:buNone/>
              <a:defRPr b="1" i="0" sz="3000" u="none" cap="none" strike="noStrike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183F"/>
              </a:buClr>
              <a:buSzPts val="3000"/>
              <a:buFont typeface="Rajdhani"/>
              <a:buNone/>
              <a:defRPr b="1" i="0" sz="3000" u="none" cap="none" strike="noStrike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183F"/>
              </a:buClr>
              <a:buSzPts val="3000"/>
              <a:buFont typeface="Rajdhani"/>
              <a:buNone/>
              <a:defRPr b="1" i="0" sz="3000" u="none" cap="none" strike="noStrike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183F"/>
              </a:buClr>
              <a:buSzPts val="3000"/>
              <a:buFont typeface="Rajdhani"/>
              <a:buNone/>
              <a:defRPr b="1" i="0" sz="3000" u="none" cap="none" strike="noStrike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sp>
        <p:nvSpPr>
          <p:cNvPr id="582" name="Google Shape;582;p94"/>
          <p:cNvSpPr/>
          <p:nvPr/>
        </p:nvSpPr>
        <p:spPr>
          <a:xfrm>
            <a:off x="4248270" y="1908315"/>
            <a:ext cx="2002800" cy="2001000"/>
          </a:xfrm>
          <a:prstGeom prst="ellipse">
            <a:avLst/>
          </a:prstGeom>
          <a:solidFill>
            <a:srgbClr val="F3F3F3"/>
          </a:solidFill>
          <a:ln cap="flat" cmpd="sng" w="19050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82275" lIns="82275" spcFirstLastPara="1" rIns="82275" wrap="square" tIns="82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3" name="Google Shape;583;p94"/>
          <p:cNvSpPr/>
          <p:nvPr/>
        </p:nvSpPr>
        <p:spPr>
          <a:xfrm>
            <a:off x="6743430" y="1908315"/>
            <a:ext cx="2002800" cy="2001000"/>
          </a:xfrm>
          <a:prstGeom prst="ellipse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82275" lIns="82275" spcFirstLastPara="1" rIns="82275" wrap="square" tIns="82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4" name="Google Shape;584;p94"/>
          <p:cNvSpPr txBox="1"/>
          <p:nvPr>
            <p:ph idx="2" type="title"/>
          </p:nvPr>
        </p:nvSpPr>
        <p:spPr>
          <a:xfrm>
            <a:off x="1604300" y="2045825"/>
            <a:ext cx="18924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●"/>
              <a:defRPr b="1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○"/>
              <a:defRPr b="1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■"/>
              <a:defRPr b="1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●"/>
              <a:defRPr b="1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○"/>
              <a:defRPr b="1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■"/>
              <a:defRPr b="1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●"/>
              <a:defRPr b="1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○"/>
              <a:defRPr b="1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■"/>
              <a:defRPr b="1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585" name="Google Shape;585;p94"/>
          <p:cNvSpPr txBox="1"/>
          <p:nvPr>
            <p:ph idx="3" type="title"/>
          </p:nvPr>
        </p:nvSpPr>
        <p:spPr>
          <a:xfrm>
            <a:off x="1597450" y="3636650"/>
            <a:ext cx="1892400" cy="778800"/>
          </a:xfrm>
          <a:prstGeom prst="rect">
            <a:avLst/>
          </a:prstGeom>
          <a:noFill/>
          <a:ln cap="flat" cmpd="sng" w="9525">
            <a:solidFill>
              <a:srgbClr val="EC0A3D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586" name="Google Shape;586;p94"/>
          <p:cNvSpPr txBox="1"/>
          <p:nvPr>
            <p:ph idx="4" type="title"/>
          </p:nvPr>
        </p:nvSpPr>
        <p:spPr>
          <a:xfrm>
            <a:off x="4335575" y="2882700"/>
            <a:ext cx="1751700" cy="8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●"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○"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■"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●"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○"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■"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●"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○"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■"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587" name="Google Shape;587;p94"/>
          <p:cNvSpPr txBox="1"/>
          <p:nvPr>
            <p:ph idx="5" type="title"/>
          </p:nvPr>
        </p:nvSpPr>
        <p:spPr>
          <a:xfrm>
            <a:off x="3561450" y="1626295"/>
            <a:ext cx="18411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  <a:defRPr b="1" i="0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  <a:defRPr b="1" i="0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  <a:defRPr b="1" i="0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  <a:defRPr b="1" i="0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  <a:defRPr b="1" i="0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  <a:defRPr b="1" i="0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  <a:defRPr b="1" i="0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  <a:defRPr b="1" i="0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  <a:defRPr b="1" i="0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588" name="Google Shape;588;p94"/>
          <p:cNvSpPr txBox="1"/>
          <p:nvPr>
            <p:ph idx="6" type="title"/>
          </p:nvPr>
        </p:nvSpPr>
        <p:spPr>
          <a:xfrm>
            <a:off x="6933000" y="2882650"/>
            <a:ext cx="1676100" cy="8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●"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○"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■"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●"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○"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■"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●"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○"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■"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589" name="Google Shape;589;p94"/>
          <p:cNvSpPr txBox="1"/>
          <p:nvPr>
            <p:ph idx="7" type="title"/>
          </p:nvPr>
        </p:nvSpPr>
        <p:spPr>
          <a:xfrm>
            <a:off x="720000" y="227025"/>
            <a:ext cx="3650400" cy="8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650" lIns="85325" spcFirstLastPara="1" rIns="85325" wrap="square" tIns="4265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C183F"/>
              </a:buClr>
              <a:buSzPts val="2700"/>
              <a:buFont typeface="Rajdhani"/>
              <a:buNone/>
              <a:defRPr b="1" i="0" sz="3000" u="none" cap="none" strike="noStrike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27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27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27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27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27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27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27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27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sp>
        <p:nvSpPr>
          <p:cNvPr id="590" name="Google Shape;590;p94"/>
          <p:cNvSpPr txBox="1"/>
          <p:nvPr>
            <p:ph idx="8" type="title"/>
          </p:nvPr>
        </p:nvSpPr>
        <p:spPr>
          <a:xfrm>
            <a:off x="4625675" y="2222225"/>
            <a:ext cx="12480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Font typeface="Rajdhani"/>
              <a:buChar char="●"/>
              <a:defRPr b="1" i="0" sz="13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Font typeface="Rajdhani"/>
              <a:buChar char="○"/>
              <a:defRPr b="1" i="0" sz="13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Font typeface="Rajdhani"/>
              <a:buChar char="■"/>
              <a:defRPr b="1" i="0" sz="13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Font typeface="Rajdhani"/>
              <a:buChar char="●"/>
              <a:defRPr b="1" i="0" sz="13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Font typeface="Rajdhani"/>
              <a:buChar char="○"/>
              <a:defRPr b="1" i="0" sz="13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Font typeface="Rajdhani"/>
              <a:buChar char="■"/>
              <a:defRPr b="1" i="0" sz="13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Font typeface="Rajdhani"/>
              <a:buChar char="●"/>
              <a:defRPr b="1" i="0" sz="13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Font typeface="Rajdhani"/>
              <a:buChar char="○"/>
              <a:defRPr b="1" i="0" sz="13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Font typeface="Rajdhani"/>
              <a:buChar char="■"/>
              <a:defRPr b="1" i="0" sz="13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sp>
        <p:nvSpPr>
          <p:cNvPr id="591" name="Google Shape;591;p94"/>
          <p:cNvSpPr txBox="1"/>
          <p:nvPr>
            <p:ph idx="9" type="title"/>
          </p:nvPr>
        </p:nvSpPr>
        <p:spPr>
          <a:xfrm>
            <a:off x="7120825" y="2222225"/>
            <a:ext cx="12480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Font typeface="Rajdhani"/>
              <a:buChar char="●"/>
              <a:defRPr b="1" i="0" sz="13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Font typeface="Rajdhani"/>
              <a:buChar char="○"/>
              <a:defRPr b="1" i="0" sz="13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Font typeface="Rajdhani"/>
              <a:buChar char="■"/>
              <a:defRPr b="1" i="0" sz="13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Font typeface="Rajdhani"/>
              <a:buChar char="●"/>
              <a:defRPr b="1" i="0" sz="13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Font typeface="Rajdhani"/>
              <a:buChar char="○"/>
              <a:defRPr b="1" i="0" sz="13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Font typeface="Rajdhani"/>
              <a:buChar char="■"/>
              <a:defRPr b="1" i="0" sz="13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Font typeface="Rajdhani"/>
              <a:buChar char="●"/>
              <a:defRPr b="1" i="0" sz="13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Font typeface="Rajdhani"/>
              <a:buChar char="○"/>
              <a:defRPr b="1" i="0" sz="13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Font typeface="Rajdhani"/>
              <a:buChar char="■"/>
              <a:defRPr b="1" i="0" sz="13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personalizado 1">
  <p:cSld name="CUSTOM_6"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18"/>
          <p:cNvSpPr/>
          <p:nvPr/>
        </p:nvSpPr>
        <p:spPr>
          <a:xfrm>
            <a:off x="-23150" y="0"/>
            <a:ext cx="9179700" cy="51561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rtada 1">
  <p:cSld name="CUSTOM_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1"/>
          <p:cNvSpPr txBox="1"/>
          <p:nvPr>
            <p:ph type="title"/>
          </p:nvPr>
        </p:nvSpPr>
        <p:spPr>
          <a:xfrm>
            <a:off x="4204825" y="1473525"/>
            <a:ext cx="4543200" cy="172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sp>
        <p:nvSpPr>
          <p:cNvPr id="32" name="Google Shape;32;p51"/>
          <p:cNvSpPr txBox="1"/>
          <p:nvPr>
            <p:ph idx="2" type="title"/>
          </p:nvPr>
        </p:nvSpPr>
        <p:spPr>
          <a:xfrm>
            <a:off x="4204819" y="3261525"/>
            <a:ext cx="4510500" cy="71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 Light"/>
              <a:buNone/>
              <a:defRPr b="0" i="0" sz="18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 Light"/>
              <a:buNone/>
              <a:defRPr b="0" i="0" sz="18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 Light"/>
              <a:buNone/>
              <a:defRPr b="0" i="0" sz="18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 Light"/>
              <a:buNone/>
              <a:defRPr b="0" i="0" sz="18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 Light"/>
              <a:buNone/>
              <a:defRPr b="0" i="0" sz="18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 Light"/>
              <a:buNone/>
              <a:defRPr b="0" i="0" sz="18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 Light"/>
              <a:buNone/>
              <a:defRPr b="0" i="0" sz="18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 Light"/>
              <a:buNone/>
              <a:defRPr b="0" i="0" sz="18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 Light"/>
              <a:buNone/>
              <a:defRPr b="0" i="0" sz="18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rtada 1">
  <p:cSld name="CUSTOM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95"/>
          <p:cNvSpPr txBox="1"/>
          <p:nvPr>
            <p:ph type="title"/>
          </p:nvPr>
        </p:nvSpPr>
        <p:spPr>
          <a:xfrm>
            <a:off x="4201325" y="1251125"/>
            <a:ext cx="4222800" cy="171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Rajdhani"/>
              <a:buNone/>
              <a:defRPr b="1" i="0" sz="5000" u="none" cap="none" strike="noStrik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 2">
  <p:cSld name="CUSTOM_3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" name="Google Shape;604;p9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23575" y="-69225"/>
            <a:ext cx="9472072" cy="5305399"/>
          </a:xfrm>
          <a:prstGeom prst="rect">
            <a:avLst/>
          </a:prstGeom>
          <a:noFill/>
          <a:ln>
            <a:noFill/>
          </a:ln>
        </p:spPr>
      </p:pic>
      <p:sp>
        <p:nvSpPr>
          <p:cNvPr id="605" name="Google Shape;605;p96"/>
          <p:cNvSpPr txBox="1"/>
          <p:nvPr>
            <p:ph type="title"/>
          </p:nvPr>
        </p:nvSpPr>
        <p:spPr>
          <a:xfrm>
            <a:off x="4429925" y="412925"/>
            <a:ext cx="4222800" cy="252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Rajdhani"/>
              <a:buNone/>
              <a:defRPr b="1" i="0" sz="4000" u="none" cap="none" strike="noStrik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rtada 2 1">
  <p:cSld name="CUSTOM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97"/>
          <p:cNvSpPr txBox="1"/>
          <p:nvPr>
            <p:ph type="title"/>
          </p:nvPr>
        </p:nvSpPr>
        <p:spPr>
          <a:xfrm>
            <a:off x="5315838" y="988675"/>
            <a:ext cx="3441000" cy="286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1" i="0" sz="5000" u="none" cap="none" strike="noStrik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1" i="0" sz="5000" u="none" cap="none" strike="noStrik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1" i="0" sz="5000" u="none" cap="none" strike="noStrik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1" i="0" sz="5000" u="none" cap="none" strike="noStrik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1" i="0" sz="5000" u="none" cap="none" strike="noStrik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1" i="0" sz="5000" u="none" cap="none" strike="noStrik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1" i="0" sz="5000" u="none" cap="none" strike="noStrik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1" i="0" sz="5000" u="none" cap="none" strike="noStrik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1" i="0" sz="5000" u="none" cap="none" strike="noStrik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personalizado 2">
  <p:cSld name="CUSTOM_7">
    <p:bg>
      <p:bgPr>
        <a:solidFill>
          <a:srgbClr val="666666"/>
        </a:solidFill>
      </p:bgPr>
    </p:bg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9" name="Google Shape;609;p9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241700" y="2367187"/>
            <a:ext cx="2355801" cy="56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 3">
  <p:cSld name="CUSTOM_4"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1" name="Google Shape;611;p99"/>
          <p:cNvPicPr preferRelativeResize="0"/>
          <p:nvPr/>
        </p:nvPicPr>
        <p:blipFill rotWithShape="1">
          <a:blip r:embed="rId2">
            <a:alphaModFix/>
          </a:blip>
          <a:srcRect b="-10918" l="50" r="-48" t="-19237"/>
          <a:stretch/>
        </p:blipFill>
        <p:spPr>
          <a:xfrm>
            <a:off x="-21437" y="4679282"/>
            <a:ext cx="9186872" cy="542469"/>
          </a:xfrm>
          <a:prstGeom prst="rect">
            <a:avLst/>
          </a:prstGeom>
          <a:noFill/>
          <a:ln>
            <a:noFill/>
          </a:ln>
        </p:spPr>
      </p:pic>
      <p:pic>
        <p:nvPicPr>
          <p:cNvPr id="612" name="Google Shape;612;p9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1" cy="959923"/>
          </a:xfrm>
          <a:prstGeom prst="rect">
            <a:avLst/>
          </a:prstGeom>
          <a:noFill/>
          <a:ln>
            <a:noFill/>
          </a:ln>
        </p:spPr>
      </p:pic>
      <p:sp>
        <p:nvSpPr>
          <p:cNvPr id="613" name="Google Shape;613;p99"/>
          <p:cNvSpPr txBox="1"/>
          <p:nvPr>
            <p:ph type="title"/>
          </p:nvPr>
        </p:nvSpPr>
        <p:spPr>
          <a:xfrm>
            <a:off x="681675" y="950450"/>
            <a:ext cx="6038400" cy="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183F"/>
              </a:buClr>
              <a:buSzPts val="2500"/>
              <a:buFont typeface="Rajdhani"/>
              <a:buNone/>
              <a:defRPr b="1" i="0" sz="2500" u="none" cap="none" strike="noStrike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4" name="Google Shape;614;p99"/>
          <p:cNvSpPr txBox="1"/>
          <p:nvPr>
            <p:ph idx="1" type="subTitle"/>
          </p:nvPr>
        </p:nvSpPr>
        <p:spPr>
          <a:xfrm>
            <a:off x="681675" y="1943100"/>
            <a:ext cx="3892500" cy="10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Open Sans"/>
              <a:buNone/>
              <a:defRPr b="1" i="0" sz="2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5" name="Google Shape;615;p99"/>
          <p:cNvSpPr txBox="1"/>
          <p:nvPr>
            <p:ph idx="2" type="subTitle"/>
          </p:nvPr>
        </p:nvSpPr>
        <p:spPr>
          <a:xfrm>
            <a:off x="698150" y="3291950"/>
            <a:ext cx="3892500" cy="6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Open Sans"/>
              <a:buNone/>
              <a:defRPr b="0" i="0" sz="16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6" name="Google Shape;616;p99"/>
          <p:cNvSpPr txBox="1"/>
          <p:nvPr/>
        </p:nvSpPr>
        <p:spPr>
          <a:xfrm>
            <a:off x="1024575" y="4863525"/>
            <a:ext cx="2187900" cy="27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s-AR" sz="9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Modificar zócalo</a:t>
            </a:r>
            <a:endParaRPr b="0" i="0" sz="9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mario">
  <p:cSld name="BLANK_1_1_1_3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100"/>
          <p:cNvSpPr txBox="1"/>
          <p:nvPr/>
        </p:nvSpPr>
        <p:spPr>
          <a:xfrm>
            <a:off x="720000" y="178800"/>
            <a:ext cx="7704000" cy="100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s-AR" sz="3000" u="none" cap="none" strike="noStrike">
                <a:solidFill>
                  <a:schemeClr val="accent4"/>
                </a:solidFill>
                <a:latin typeface="Rajdhani"/>
                <a:ea typeface="Rajdhani"/>
                <a:cs typeface="Rajdhani"/>
                <a:sym typeface="Rajdhani"/>
              </a:rPr>
              <a:t>Temario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9" name="Google Shape;619;p100"/>
          <p:cNvSpPr txBox="1"/>
          <p:nvPr/>
        </p:nvSpPr>
        <p:spPr>
          <a:xfrm>
            <a:off x="327007" y="4935725"/>
            <a:ext cx="2187900" cy="13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s-AR" sz="9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Modificar zócalo</a:t>
            </a:r>
            <a:endParaRPr b="0" i="0" sz="9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ulo temario">
  <p:cSld name="BLANK_1_1_1_3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101"/>
          <p:cNvSpPr txBox="1"/>
          <p:nvPr/>
        </p:nvSpPr>
        <p:spPr>
          <a:xfrm>
            <a:off x="327007" y="4935725"/>
            <a:ext cx="2187900" cy="13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s-AR" sz="9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Modificar zócalo</a:t>
            </a:r>
            <a:endParaRPr b="0" i="0" sz="9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22" name="Google Shape;622;p101"/>
          <p:cNvSpPr txBox="1"/>
          <p:nvPr>
            <p:ph type="title"/>
          </p:nvPr>
        </p:nvSpPr>
        <p:spPr>
          <a:xfrm>
            <a:off x="757875" y="417050"/>
            <a:ext cx="6038400" cy="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183F"/>
              </a:buClr>
              <a:buSzPts val="3000"/>
              <a:buFont typeface="Rajdhani"/>
              <a:buNone/>
              <a:defRPr b="1" i="0" sz="3000" u="none" cap="none" strike="noStrike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3" name="Google Shape;623;p101"/>
          <p:cNvSpPr txBox="1"/>
          <p:nvPr>
            <p:ph idx="1" type="subTitle"/>
          </p:nvPr>
        </p:nvSpPr>
        <p:spPr>
          <a:xfrm>
            <a:off x="757875" y="1409700"/>
            <a:ext cx="3892500" cy="10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0"/>
              <a:buFont typeface="Open Sans"/>
              <a:buNone/>
              <a:defRPr b="1" i="0" sz="25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4" name="Google Shape;624;p101"/>
          <p:cNvSpPr txBox="1"/>
          <p:nvPr>
            <p:ph idx="2" type="subTitle"/>
          </p:nvPr>
        </p:nvSpPr>
        <p:spPr>
          <a:xfrm>
            <a:off x="774350" y="2758550"/>
            <a:ext cx="3892500" cy="6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Open Sans"/>
              <a:buNone/>
              <a:defRPr b="0" i="0" sz="16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ulo ">
  <p:cSld name="BLANK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2"/>
          <p:cNvSpPr txBox="1"/>
          <p:nvPr/>
        </p:nvSpPr>
        <p:spPr>
          <a:xfrm>
            <a:off x="327007" y="4935725"/>
            <a:ext cx="2187900" cy="13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s-AR" sz="9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Modificar zócalo</a:t>
            </a:r>
            <a:endParaRPr b="0" i="0" sz="9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27" name="Google Shape;627;p102"/>
          <p:cNvSpPr txBox="1"/>
          <p:nvPr>
            <p:ph idx="1" type="subTitle"/>
          </p:nvPr>
        </p:nvSpPr>
        <p:spPr>
          <a:xfrm>
            <a:off x="718100" y="251275"/>
            <a:ext cx="7707600" cy="9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0"/>
              <a:buFont typeface="Rajdhani"/>
              <a:buNone/>
              <a:defRPr b="1" i="0" sz="25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8" name="Google Shape;628;p102"/>
          <p:cNvSpPr txBox="1"/>
          <p:nvPr>
            <p:ph idx="2" type="subTitle"/>
          </p:nvPr>
        </p:nvSpPr>
        <p:spPr>
          <a:xfrm>
            <a:off x="774350" y="2529950"/>
            <a:ext cx="3892500" cy="6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Open Sans"/>
              <a:buNone/>
              <a:defRPr b="0" i="0" sz="16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 4">
  <p:cSld name="CUSTOM_5"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ulo  1">
  <p:cSld name="BLANK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104"/>
          <p:cNvSpPr/>
          <p:nvPr/>
        </p:nvSpPr>
        <p:spPr>
          <a:xfrm>
            <a:off x="-27075" y="-108275"/>
            <a:ext cx="9171000" cy="4971900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2" name="Google Shape;632;p104"/>
          <p:cNvSpPr/>
          <p:nvPr/>
        </p:nvSpPr>
        <p:spPr>
          <a:xfrm>
            <a:off x="848800" y="1012350"/>
            <a:ext cx="7322400" cy="3510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3" name="Google Shape;633;p104"/>
          <p:cNvSpPr/>
          <p:nvPr/>
        </p:nvSpPr>
        <p:spPr>
          <a:xfrm>
            <a:off x="848800" y="777175"/>
            <a:ext cx="7322400" cy="399000"/>
          </a:xfrm>
          <a:prstGeom prst="rect">
            <a:avLst/>
          </a:prstGeom>
          <a:solidFill>
            <a:srgbClr val="33383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34" name="Google Shape;634;p10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7199997">
            <a:off x="390682" y="1134983"/>
            <a:ext cx="1329983" cy="1329983"/>
          </a:xfrm>
          <a:prstGeom prst="rect">
            <a:avLst/>
          </a:prstGeom>
          <a:noFill/>
          <a:ln>
            <a:noFill/>
          </a:ln>
        </p:spPr>
      </p:pic>
      <p:sp>
        <p:nvSpPr>
          <p:cNvPr id="635" name="Google Shape;635;p104"/>
          <p:cNvSpPr/>
          <p:nvPr/>
        </p:nvSpPr>
        <p:spPr>
          <a:xfrm>
            <a:off x="1038650" y="912150"/>
            <a:ext cx="126600" cy="1266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6" name="Google Shape;636;p104"/>
          <p:cNvSpPr/>
          <p:nvPr/>
        </p:nvSpPr>
        <p:spPr>
          <a:xfrm>
            <a:off x="1267250" y="912150"/>
            <a:ext cx="126600" cy="1266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7" name="Google Shape;637;p104"/>
          <p:cNvSpPr/>
          <p:nvPr/>
        </p:nvSpPr>
        <p:spPr>
          <a:xfrm>
            <a:off x="1495850" y="912150"/>
            <a:ext cx="126600" cy="1266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8" name="Google Shape;638;p104"/>
          <p:cNvSpPr txBox="1"/>
          <p:nvPr/>
        </p:nvSpPr>
        <p:spPr>
          <a:xfrm>
            <a:off x="327007" y="4935725"/>
            <a:ext cx="2187900" cy="13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s-AR" sz="9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Modificar zócalo</a:t>
            </a:r>
            <a:endParaRPr b="0" i="0" sz="9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39" name="Google Shape;639;p104"/>
          <p:cNvSpPr txBox="1"/>
          <p:nvPr>
            <p:ph idx="1" type="subTitle"/>
          </p:nvPr>
        </p:nvSpPr>
        <p:spPr>
          <a:xfrm>
            <a:off x="1787425" y="1287075"/>
            <a:ext cx="6157800" cy="9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183F"/>
              </a:buClr>
              <a:buSzPts val="3000"/>
              <a:buFont typeface="Rajdhani"/>
              <a:buNone/>
              <a:defRPr b="1" i="0" sz="3000" u="none" cap="none" strike="noStrike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40" name="Google Shape;640;p104"/>
          <p:cNvSpPr txBox="1"/>
          <p:nvPr>
            <p:ph idx="2" type="subTitle"/>
          </p:nvPr>
        </p:nvSpPr>
        <p:spPr>
          <a:xfrm>
            <a:off x="1038650" y="2399325"/>
            <a:ext cx="3892500" cy="10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Open Sans"/>
              <a:buNone/>
              <a:defRPr b="1" i="0" sz="2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rtada 1 1">
  <p:cSld name="CUSTOM_5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2"/>
          <p:cNvSpPr txBox="1"/>
          <p:nvPr>
            <p:ph type="title"/>
          </p:nvPr>
        </p:nvSpPr>
        <p:spPr>
          <a:xfrm>
            <a:off x="4915505" y="1168725"/>
            <a:ext cx="3832500" cy="172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sp>
        <p:nvSpPr>
          <p:cNvPr id="35" name="Google Shape;35;p52"/>
          <p:cNvSpPr txBox="1"/>
          <p:nvPr>
            <p:ph idx="2" type="title"/>
          </p:nvPr>
        </p:nvSpPr>
        <p:spPr>
          <a:xfrm>
            <a:off x="4915500" y="3109125"/>
            <a:ext cx="3804900" cy="71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Open Sans Light"/>
              <a:buNone/>
              <a:defRPr b="0" i="0" sz="1800" u="none" cap="none" strike="noStrike">
                <a:solidFill>
                  <a:srgbClr val="43434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Open Sans Light"/>
              <a:buNone/>
              <a:defRPr b="0" i="0" sz="1800" u="none" cap="none" strike="noStrike">
                <a:solidFill>
                  <a:srgbClr val="43434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Open Sans Light"/>
              <a:buNone/>
              <a:defRPr b="0" i="0" sz="1800" u="none" cap="none" strike="noStrike">
                <a:solidFill>
                  <a:srgbClr val="43434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Open Sans Light"/>
              <a:buNone/>
              <a:defRPr b="0" i="0" sz="1800" u="none" cap="none" strike="noStrike">
                <a:solidFill>
                  <a:srgbClr val="43434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Open Sans Light"/>
              <a:buNone/>
              <a:defRPr b="0" i="0" sz="1800" u="none" cap="none" strike="noStrike">
                <a:solidFill>
                  <a:srgbClr val="43434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Open Sans Light"/>
              <a:buNone/>
              <a:defRPr b="0" i="0" sz="1800" u="none" cap="none" strike="noStrike">
                <a:solidFill>
                  <a:srgbClr val="43434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Open Sans Light"/>
              <a:buNone/>
              <a:defRPr b="0" i="0" sz="1800" u="none" cap="none" strike="noStrike">
                <a:solidFill>
                  <a:srgbClr val="43434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Open Sans Light"/>
              <a:buNone/>
              <a:defRPr b="0" i="0" sz="1800" u="none" cap="none" strike="noStrike">
                <a:solidFill>
                  <a:srgbClr val="43434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Open Sans Light"/>
              <a:buNone/>
              <a:defRPr b="0" i="0" sz="1800" u="none" cap="none" strike="noStrike">
                <a:solidFill>
                  <a:srgbClr val="43434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36" name="Google Shape;36;p52"/>
          <p:cNvSpPr/>
          <p:nvPr/>
        </p:nvSpPr>
        <p:spPr>
          <a:xfrm>
            <a:off x="-654245" y="-1474003"/>
            <a:ext cx="5449399" cy="7015264"/>
          </a:xfrm>
          <a:custGeom>
            <a:rect b="b" l="l" r="r" t="t"/>
            <a:pathLst>
              <a:path extrusionOk="0" h="7015264" w="5449399">
                <a:moveTo>
                  <a:pt x="5448899" y="3397118"/>
                </a:moveTo>
                <a:cubicBezTo>
                  <a:pt x="5448152" y="3139504"/>
                  <a:pt x="5334829" y="3023194"/>
                  <a:pt x="5212495" y="2935912"/>
                </a:cubicBezTo>
                <a:lnTo>
                  <a:pt x="5207266" y="2932178"/>
                </a:lnTo>
                <a:lnTo>
                  <a:pt x="508808" y="51870"/>
                </a:lnTo>
                <a:lnTo>
                  <a:pt x="498601" y="46044"/>
                </a:lnTo>
                <a:cubicBezTo>
                  <a:pt x="382789" y="-15098"/>
                  <a:pt x="253783" y="-15347"/>
                  <a:pt x="153505" y="45297"/>
                </a:cubicBezTo>
                <a:cubicBezTo>
                  <a:pt x="57061" y="103651"/>
                  <a:pt x="-347" y="210600"/>
                  <a:pt x="2" y="331441"/>
                </a:cubicBezTo>
                <a:lnTo>
                  <a:pt x="499" y="513922"/>
                </a:lnTo>
                <a:cubicBezTo>
                  <a:pt x="1246" y="787718"/>
                  <a:pt x="104611" y="873854"/>
                  <a:pt x="219676" y="944606"/>
                </a:cubicBezTo>
                <a:lnTo>
                  <a:pt x="4335638" y="3495951"/>
                </a:lnTo>
                <a:lnTo>
                  <a:pt x="236207" y="6068855"/>
                </a:lnTo>
                <a:lnTo>
                  <a:pt x="233767" y="6070398"/>
                </a:lnTo>
                <a:cubicBezTo>
                  <a:pt x="119199" y="6141996"/>
                  <a:pt x="16432" y="6228881"/>
                  <a:pt x="17229" y="6502129"/>
                </a:cubicBezTo>
                <a:lnTo>
                  <a:pt x="17727" y="6684659"/>
                </a:lnTo>
                <a:cubicBezTo>
                  <a:pt x="18075" y="6805450"/>
                  <a:pt x="75633" y="6912200"/>
                  <a:pt x="171728" y="6970156"/>
                </a:cubicBezTo>
                <a:cubicBezTo>
                  <a:pt x="221618" y="7000229"/>
                  <a:pt x="278628" y="7015265"/>
                  <a:pt x="337629" y="7015265"/>
                </a:cubicBezTo>
                <a:cubicBezTo>
                  <a:pt x="396979" y="7015265"/>
                  <a:pt x="458371" y="7000030"/>
                  <a:pt x="516476" y="6969608"/>
                </a:cubicBezTo>
                <a:lnTo>
                  <a:pt x="522401" y="6966521"/>
                </a:lnTo>
                <a:lnTo>
                  <a:pt x="5204976" y="4058679"/>
                </a:lnTo>
                <a:lnTo>
                  <a:pt x="5215980" y="4051310"/>
                </a:lnTo>
                <a:cubicBezTo>
                  <a:pt x="5337618" y="3962982"/>
                  <a:pt x="5450094" y="3845776"/>
                  <a:pt x="5449397" y="3588859"/>
                </a:cubicBezTo>
                <a:lnTo>
                  <a:pt x="5448899" y="3397118"/>
                </a:lnTo>
                <a:close/>
              </a:path>
            </a:pathLst>
          </a:custGeom>
          <a:solidFill>
            <a:srgbClr val="EC18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7" name="Google Shape;37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9325" y="1469925"/>
            <a:ext cx="2649725" cy="946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 1">
  <p:cSld name="CUSTOM_2"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2" name="Google Shape;642;p105"/>
          <p:cNvPicPr preferRelativeResize="0"/>
          <p:nvPr/>
        </p:nvPicPr>
        <p:blipFill rotWithShape="1">
          <a:blip r:embed="rId2">
            <a:alphaModFix/>
          </a:blip>
          <a:srcRect b="0" l="-130" r="127" t="-30140"/>
          <a:stretch/>
        </p:blipFill>
        <p:spPr>
          <a:xfrm>
            <a:off x="-21437" y="4655757"/>
            <a:ext cx="9186872" cy="542469"/>
          </a:xfrm>
          <a:prstGeom prst="rect">
            <a:avLst/>
          </a:prstGeom>
          <a:noFill/>
          <a:ln>
            <a:noFill/>
          </a:ln>
        </p:spPr>
      </p:pic>
      <p:sp>
        <p:nvSpPr>
          <p:cNvPr id="643" name="Google Shape;643;p105"/>
          <p:cNvSpPr txBox="1"/>
          <p:nvPr/>
        </p:nvSpPr>
        <p:spPr>
          <a:xfrm>
            <a:off x="1012800" y="4943400"/>
            <a:ext cx="2187900" cy="20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s-AR" sz="9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Modificar zócalo</a:t>
            </a:r>
            <a:endParaRPr b="0" i="0" sz="9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644" name="Google Shape;644;p10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6100" y="546250"/>
            <a:ext cx="8453102" cy="4348852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Google Shape;645;p10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3478649">
            <a:off x="696034" y="1692685"/>
            <a:ext cx="714584" cy="712028"/>
          </a:xfrm>
          <a:prstGeom prst="rect">
            <a:avLst/>
          </a:prstGeom>
          <a:noFill/>
          <a:ln>
            <a:noFill/>
          </a:ln>
        </p:spPr>
      </p:pic>
      <p:sp>
        <p:nvSpPr>
          <p:cNvPr id="646" name="Google Shape;646;p105"/>
          <p:cNvSpPr txBox="1"/>
          <p:nvPr>
            <p:ph idx="1" type="subTitle"/>
          </p:nvPr>
        </p:nvSpPr>
        <p:spPr>
          <a:xfrm>
            <a:off x="1330225" y="1591875"/>
            <a:ext cx="6157800" cy="9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183F"/>
              </a:buClr>
              <a:buSzPts val="2500"/>
              <a:buFont typeface="Rajdhani"/>
              <a:buNone/>
              <a:defRPr b="1" i="0" sz="2500" u="none" cap="none" strike="noStrike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47" name="Google Shape;647;p105"/>
          <p:cNvSpPr txBox="1"/>
          <p:nvPr>
            <p:ph idx="2" type="subTitle"/>
          </p:nvPr>
        </p:nvSpPr>
        <p:spPr>
          <a:xfrm>
            <a:off x="886250" y="2627925"/>
            <a:ext cx="3892500" cy="10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700"/>
              <a:buFont typeface="Open Sans"/>
              <a:buNone/>
              <a:defRPr b="1" i="0" sz="17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648" name="Google Shape;648;p10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10800000">
            <a:off x="-635575" y="241450"/>
            <a:ext cx="1294700" cy="129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9" name="Google Shape;649;p10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10800000">
            <a:off x="8525850" y="3728500"/>
            <a:ext cx="1294700" cy="129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 3">
  <p:cSld name="CUSTOM_4_2"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3" name="Google Shape;653;p20"/>
          <p:cNvPicPr preferRelativeResize="0"/>
          <p:nvPr/>
        </p:nvPicPr>
        <p:blipFill rotWithShape="1">
          <a:blip r:embed="rId2">
            <a:alphaModFix/>
          </a:blip>
          <a:srcRect b="-10918" l="50" r="-48" t="-19237"/>
          <a:stretch/>
        </p:blipFill>
        <p:spPr>
          <a:xfrm>
            <a:off x="-21437" y="4679282"/>
            <a:ext cx="9186872" cy="542469"/>
          </a:xfrm>
          <a:prstGeom prst="rect">
            <a:avLst/>
          </a:prstGeom>
          <a:noFill/>
          <a:ln>
            <a:noFill/>
          </a:ln>
        </p:spPr>
      </p:pic>
      <p:pic>
        <p:nvPicPr>
          <p:cNvPr id="654" name="Google Shape;654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1" cy="959923"/>
          </a:xfrm>
          <a:prstGeom prst="rect">
            <a:avLst/>
          </a:prstGeom>
          <a:noFill/>
          <a:ln>
            <a:noFill/>
          </a:ln>
        </p:spPr>
      </p:pic>
      <p:sp>
        <p:nvSpPr>
          <p:cNvPr id="655" name="Google Shape;655;p20"/>
          <p:cNvSpPr txBox="1"/>
          <p:nvPr>
            <p:ph type="title"/>
          </p:nvPr>
        </p:nvSpPr>
        <p:spPr>
          <a:xfrm>
            <a:off x="681675" y="950450"/>
            <a:ext cx="6038400" cy="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183F"/>
              </a:buClr>
              <a:buSzPts val="2500"/>
              <a:buFont typeface="Rajdhani"/>
              <a:buNone/>
              <a:defRPr b="1" i="0" sz="2500" u="none" cap="none" strike="noStrike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56" name="Google Shape;656;p20"/>
          <p:cNvSpPr txBox="1"/>
          <p:nvPr>
            <p:ph idx="1" type="subTitle"/>
          </p:nvPr>
        </p:nvSpPr>
        <p:spPr>
          <a:xfrm>
            <a:off x="681675" y="1943100"/>
            <a:ext cx="3892500" cy="10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Open Sans"/>
              <a:buNone/>
              <a:defRPr b="1" i="0" sz="2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57" name="Google Shape;657;p20"/>
          <p:cNvSpPr txBox="1"/>
          <p:nvPr>
            <p:ph idx="2" type="subTitle"/>
          </p:nvPr>
        </p:nvSpPr>
        <p:spPr>
          <a:xfrm>
            <a:off x="698150" y="3291950"/>
            <a:ext cx="3892500" cy="6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Open Sans"/>
              <a:buNone/>
              <a:defRPr b="0" i="0" sz="16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58" name="Google Shape;658;p20"/>
          <p:cNvSpPr txBox="1"/>
          <p:nvPr/>
        </p:nvSpPr>
        <p:spPr>
          <a:xfrm>
            <a:off x="1024575" y="4863525"/>
            <a:ext cx="2187900" cy="27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s-AR" sz="9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Git: Sistemas de Controle de Versão</a:t>
            </a:r>
            <a:endParaRPr b="0" i="0" sz="9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esentación profes">
  <p:cSld name="CUSTOM_4"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0" name="Google Shape;660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7" cy="5141398"/>
          </a:xfrm>
          <a:prstGeom prst="rect">
            <a:avLst/>
          </a:prstGeom>
          <a:noFill/>
          <a:ln>
            <a:noFill/>
          </a:ln>
        </p:spPr>
      </p:pic>
      <p:sp>
        <p:nvSpPr>
          <p:cNvPr id="661" name="Google Shape;661;p23"/>
          <p:cNvSpPr txBox="1"/>
          <p:nvPr>
            <p:ph type="title"/>
          </p:nvPr>
        </p:nvSpPr>
        <p:spPr>
          <a:xfrm>
            <a:off x="4426150" y="1511725"/>
            <a:ext cx="2483400" cy="9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sp>
        <p:nvSpPr>
          <p:cNvPr id="662" name="Google Shape;662;p23"/>
          <p:cNvSpPr/>
          <p:nvPr/>
        </p:nvSpPr>
        <p:spPr>
          <a:xfrm>
            <a:off x="4502349" y="3238306"/>
            <a:ext cx="590119" cy="789181"/>
          </a:xfrm>
          <a:custGeom>
            <a:rect b="b" l="l" r="r" t="t"/>
            <a:pathLst>
              <a:path extrusionOk="0" h="452253" w="338177">
                <a:moveTo>
                  <a:pt x="299970" y="0"/>
                </a:moveTo>
                <a:lnTo>
                  <a:pt x="38208" y="0"/>
                </a:lnTo>
                <a:cubicBezTo>
                  <a:pt x="17188" y="0"/>
                  <a:pt x="0" y="17188"/>
                  <a:pt x="0" y="38208"/>
                </a:cubicBezTo>
                <a:lnTo>
                  <a:pt x="0" y="414046"/>
                </a:lnTo>
                <a:cubicBezTo>
                  <a:pt x="0" y="435065"/>
                  <a:pt x="17188" y="452253"/>
                  <a:pt x="38208" y="452253"/>
                </a:cubicBezTo>
                <a:lnTo>
                  <a:pt x="299970" y="452253"/>
                </a:lnTo>
                <a:cubicBezTo>
                  <a:pt x="320989" y="452253"/>
                  <a:pt x="338177" y="435065"/>
                  <a:pt x="338177" y="414046"/>
                </a:cubicBezTo>
                <a:lnTo>
                  <a:pt x="338177" y="38208"/>
                </a:lnTo>
                <a:cubicBezTo>
                  <a:pt x="338068" y="17188"/>
                  <a:pt x="320880" y="0"/>
                  <a:pt x="299970" y="0"/>
                </a:cubicBezTo>
                <a:moveTo>
                  <a:pt x="170676" y="85393"/>
                </a:moveTo>
                <a:cubicBezTo>
                  <a:pt x="195199" y="85393"/>
                  <a:pt x="215015" y="105318"/>
                  <a:pt x="215015" y="129841"/>
                </a:cubicBezTo>
                <a:cubicBezTo>
                  <a:pt x="215015" y="154364"/>
                  <a:pt x="195090" y="174179"/>
                  <a:pt x="170676" y="174179"/>
                </a:cubicBezTo>
                <a:cubicBezTo>
                  <a:pt x="146153" y="174179"/>
                  <a:pt x="126337" y="154254"/>
                  <a:pt x="126337" y="129841"/>
                </a:cubicBezTo>
                <a:cubicBezTo>
                  <a:pt x="126228" y="105318"/>
                  <a:pt x="146153" y="85393"/>
                  <a:pt x="170676" y="85393"/>
                </a:cubicBezTo>
                <a:moveTo>
                  <a:pt x="92509" y="238114"/>
                </a:moveTo>
                <a:cubicBezTo>
                  <a:pt x="92509" y="211840"/>
                  <a:pt x="113748" y="190601"/>
                  <a:pt x="140022" y="190601"/>
                </a:cubicBezTo>
                <a:lnTo>
                  <a:pt x="199250" y="190601"/>
                </a:lnTo>
                <a:cubicBezTo>
                  <a:pt x="226072" y="190601"/>
                  <a:pt x="247858" y="212387"/>
                  <a:pt x="247858" y="239209"/>
                </a:cubicBezTo>
                <a:lnTo>
                  <a:pt x="247858" y="248734"/>
                </a:lnTo>
                <a:cubicBezTo>
                  <a:pt x="247858" y="254755"/>
                  <a:pt x="243041" y="259572"/>
                  <a:pt x="237020" y="259572"/>
                </a:cubicBezTo>
                <a:lnTo>
                  <a:pt x="103347" y="259572"/>
                </a:lnTo>
                <a:cubicBezTo>
                  <a:pt x="97326" y="259572"/>
                  <a:pt x="92509" y="254646"/>
                  <a:pt x="92509" y="248734"/>
                </a:cubicBezTo>
                <a:lnTo>
                  <a:pt x="92509" y="238114"/>
                </a:lnTo>
                <a:close/>
                <a:moveTo>
                  <a:pt x="270411" y="376385"/>
                </a:moveTo>
                <a:cubicBezTo>
                  <a:pt x="270411" y="382516"/>
                  <a:pt x="265484" y="387442"/>
                  <a:pt x="259353" y="387442"/>
                </a:cubicBezTo>
                <a:lnTo>
                  <a:pt x="74554" y="387442"/>
                </a:lnTo>
                <a:cubicBezTo>
                  <a:pt x="68533" y="387442"/>
                  <a:pt x="63497" y="382516"/>
                  <a:pt x="63497" y="376385"/>
                </a:cubicBezTo>
                <a:lnTo>
                  <a:pt x="63497" y="374962"/>
                </a:lnTo>
                <a:cubicBezTo>
                  <a:pt x="63497" y="368941"/>
                  <a:pt x="68424" y="363905"/>
                  <a:pt x="74554" y="363905"/>
                </a:cubicBezTo>
                <a:lnTo>
                  <a:pt x="259463" y="363905"/>
                </a:lnTo>
                <a:cubicBezTo>
                  <a:pt x="265484" y="363905"/>
                  <a:pt x="270520" y="368831"/>
                  <a:pt x="270520" y="374962"/>
                </a:cubicBezTo>
                <a:lnTo>
                  <a:pt x="270520" y="376385"/>
                </a:lnTo>
                <a:close/>
                <a:moveTo>
                  <a:pt x="270411" y="325478"/>
                </a:moveTo>
                <a:cubicBezTo>
                  <a:pt x="270411" y="331499"/>
                  <a:pt x="265484" y="336535"/>
                  <a:pt x="259353" y="336535"/>
                </a:cubicBezTo>
                <a:lnTo>
                  <a:pt x="74554" y="336535"/>
                </a:lnTo>
                <a:cubicBezTo>
                  <a:pt x="68533" y="336535"/>
                  <a:pt x="63497" y="331609"/>
                  <a:pt x="63497" y="325478"/>
                </a:cubicBezTo>
                <a:lnTo>
                  <a:pt x="63497" y="324055"/>
                </a:lnTo>
                <a:cubicBezTo>
                  <a:pt x="63497" y="318033"/>
                  <a:pt x="68424" y="312997"/>
                  <a:pt x="74554" y="312997"/>
                </a:cubicBezTo>
                <a:lnTo>
                  <a:pt x="259463" y="312997"/>
                </a:lnTo>
                <a:cubicBezTo>
                  <a:pt x="265484" y="312997"/>
                  <a:pt x="270520" y="317924"/>
                  <a:pt x="270520" y="324055"/>
                </a:cubicBezTo>
                <a:lnTo>
                  <a:pt x="270520" y="325478"/>
                </a:lnTo>
                <a:close/>
              </a:path>
            </a:pathLst>
          </a:custGeom>
          <a:solidFill>
            <a:srgbClr val="CB1E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3" name="Google Shape;663;p23"/>
          <p:cNvSpPr txBox="1"/>
          <p:nvPr>
            <p:ph idx="2" type="title"/>
          </p:nvPr>
        </p:nvSpPr>
        <p:spPr>
          <a:xfrm>
            <a:off x="6331150" y="1511725"/>
            <a:ext cx="2483400" cy="9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33383C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33383C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33383C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33383C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33383C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33383C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33383C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33383C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33383C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sp>
        <p:nvSpPr>
          <p:cNvPr id="664" name="Google Shape;664;p23"/>
          <p:cNvSpPr txBox="1"/>
          <p:nvPr>
            <p:ph idx="1" type="subTitle"/>
          </p:nvPr>
        </p:nvSpPr>
        <p:spPr>
          <a:xfrm>
            <a:off x="4426150" y="2266475"/>
            <a:ext cx="3931200" cy="4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33383C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33383C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33383C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33383C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33383C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33383C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33383C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33383C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33383C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65" name="Google Shape;665;p23"/>
          <p:cNvSpPr txBox="1"/>
          <p:nvPr>
            <p:ph idx="3" type="subTitle"/>
          </p:nvPr>
        </p:nvSpPr>
        <p:spPr>
          <a:xfrm>
            <a:off x="4426150" y="2495075"/>
            <a:ext cx="3931200" cy="4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CB1E4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CB1E4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CB1E4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CB1E4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CB1E4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CB1E4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CB1E4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CB1E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66" name="Google Shape;666;p23"/>
          <p:cNvSpPr txBox="1"/>
          <p:nvPr>
            <p:ph idx="4" type="subTitle"/>
          </p:nvPr>
        </p:nvSpPr>
        <p:spPr>
          <a:xfrm>
            <a:off x="5138525" y="3143175"/>
            <a:ext cx="3675900" cy="116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33383C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esentación profes 1">
  <p:cSld name="CUSTOM_4_1"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8" name="Google Shape;668;p24"/>
          <p:cNvPicPr preferRelativeResize="0"/>
          <p:nvPr/>
        </p:nvPicPr>
        <p:blipFill rotWithShape="1">
          <a:blip r:embed="rId2">
            <a:alphaModFix/>
          </a:blip>
          <a:srcRect b="-10918" l="50" r="-48" t="-19237"/>
          <a:stretch/>
        </p:blipFill>
        <p:spPr>
          <a:xfrm>
            <a:off x="-21437" y="4679282"/>
            <a:ext cx="9186872" cy="542469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1" cy="959923"/>
          </a:xfrm>
          <a:prstGeom prst="rect">
            <a:avLst/>
          </a:prstGeom>
          <a:noFill/>
          <a:ln>
            <a:noFill/>
          </a:ln>
        </p:spPr>
      </p:pic>
      <p:sp>
        <p:nvSpPr>
          <p:cNvPr id="670" name="Google Shape;670;p24"/>
          <p:cNvSpPr txBox="1"/>
          <p:nvPr/>
        </p:nvSpPr>
        <p:spPr>
          <a:xfrm>
            <a:off x="681675" y="950450"/>
            <a:ext cx="6038400" cy="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1" i="0" sz="2500" u="none" cap="none" strike="noStrike">
              <a:solidFill>
                <a:srgbClr val="EC183F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671" name="Google Shape;671;p24"/>
          <p:cNvSpPr txBox="1"/>
          <p:nvPr/>
        </p:nvSpPr>
        <p:spPr>
          <a:xfrm>
            <a:off x="681675" y="1943100"/>
            <a:ext cx="3892500" cy="10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72" name="Google Shape;672;p24"/>
          <p:cNvSpPr txBox="1"/>
          <p:nvPr/>
        </p:nvSpPr>
        <p:spPr>
          <a:xfrm>
            <a:off x="698150" y="3291950"/>
            <a:ext cx="3892500" cy="6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73" name="Google Shape;673;p24"/>
          <p:cNvSpPr txBox="1"/>
          <p:nvPr/>
        </p:nvSpPr>
        <p:spPr>
          <a:xfrm>
            <a:off x="1024575" y="4863525"/>
            <a:ext cx="2187900" cy="27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s-AR" sz="9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Introdução à Informática</a:t>
            </a:r>
            <a:endParaRPr b="0" i="0" sz="9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rtada University">
  <p:cSld name="Portada University"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25"/>
          <p:cNvSpPr/>
          <p:nvPr/>
        </p:nvSpPr>
        <p:spPr>
          <a:xfrm>
            <a:off x="-520995" y="-1350765"/>
            <a:ext cx="5449399" cy="7015264"/>
          </a:xfrm>
          <a:custGeom>
            <a:rect b="b" l="l" r="r" t="t"/>
            <a:pathLst>
              <a:path extrusionOk="0" h="7015264" w="5449399">
                <a:moveTo>
                  <a:pt x="5448899" y="3397118"/>
                </a:moveTo>
                <a:cubicBezTo>
                  <a:pt x="5448152" y="3139504"/>
                  <a:pt x="5334829" y="3023194"/>
                  <a:pt x="5212495" y="2935912"/>
                </a:cubicBezTo>
                <a:lnTo>
                  <a:pt x="5207266" y="2932178"/>
                </a:lnTo>
                <a:lnTo>
                  <a:pt x="508808" y="51870"/>
                </a:lnTo>
                <a:lnTo>
                  <a:pt x="498601" y="46044"/>
                </a:lnTo>
                <a:cubicBezTo>
                  <a:pt x="382789" y="-15098"/>
                  <a:pt x="253783" y="-15347"/>
                  <a:pt x="153505" y="45297"/>
                </a:cubicBezTo>
                <a:cubicBezTo>
                  <a:pt x="57061" y="103651"/>
                  <a:pt x="-347" y="210600"/>
                  <a:pt x="2" y="331441"/>
                </a:cubicBezTo>
                <a:lnTo>
                  <a:pt x="499" y="513922"/>
                </a:lnTo>
                <a:cubicBezTo>
                  <a:pt x="1246" y="787718"/>
                  <a:pt x="104611" y="873854"/>
                  <a:pt x="219676" y="944606"/>
                </a:cubicBezTo>
                <a:lnTo>
                  <a:pt x="4335638" y="3495951"/>
                </a:lnTo>
                <a:lnTo>
                  <a:pt x="236207" y="6068855"/>
                </a:lnTo>
                <a:lnTo>
                  <a:pt x="233767" y="6070398"/>
                </a:lnTo>
                <a:cubicBezTo>
                  <a:pt x="119199" y="6141996"/>
                  <a:pt x="16432" y="6228881"/>
                  <a:pt x="17229" y="6502129"/>
                </a:cubicBezTo>
                <a:lnTo>
                  <a:pt x="17727" y="6684659"/>
                </a:lnTo>
                <a:cubicBezTo>
                  <a:pt x="18075" y="6805450"/>
                  <a:pt x="75633" y="6912200"/>
                  <a:pt x="171728" y="6970156"/>
                </a:cubicBezTo>
                <a:cubicBezTo>
                  <a:pt x="221618" y="7000229"/>
                  <a:pt x="278628" y="7015265"/>
                  <a:pt x="337629" y="7015265"/>
                </a:cubicBezTo>
                <a:cubicBezTo>
                  <a:pt x="396979" y="7015265"/>
                  <a:pt x="458371" y="7000030"/>
                  <a:pt x="516476" y="6969608"/>
                </a:cubicBezTo>
                <a:lnTo>
                  <a:pt x="522401" y="6966521"/>
                </a:lnTo>
                <a:lnTo>
                  <a:pt x="5204976" y="4058679"/>
                </a:lnTo>
                <a:lnTo>
                  <a:pt x="5215980" y="4051310"/>
                </a:lnTo>
                <a:cubicBezTo>
                  <a:pt x="5337618" y="3962982"/>
                  <a:pt x="5450094" y="3845776"/>
                  <a:pt x="5449397" y="3588859"/>
                </a:cubicBezTo>
                <a:lnTo>
                  <a:pt x="5448899" y="3397118"/>
                </a:lnTo>
                <a:close/>
              </a:path>
            </a:pathLst>
          </a:custGeom>
          <a:solidFill>
            <a:srgbClr val="CB1E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676" name="Google Shape;676;p25"/>
          <p:cNvGrpSpPr/>
          <p:nvPr/>
        </p:nvGrpSpPr>
        <p:grpSpPr>
          <a:xfrm>
            <a:off x="445593" y="2001297"/>
            <a:ext cx="2196917" cy="517858"/>
            <a:chOff x="363193" y="1700338"/>
            <a:chExt cx="2196917" cy="517858"/>
          </a:xfrm>
        </p:grpSpPr>
        <p:sp>
          <p:nvSpPr>
            <p:cNvPr id="677" name="Google Shape;677;p25"/>
            <p:cNvSpPr/>
            <p:nvPr/>
          </p:nvSpPr>
          <p:spPr>
            <a:xfrm>
              <a:off x="363193" y="1700338"/>
              <a:ext cx="179113" cy="291943"/>
            </a:xfrm>
            <a:custGeom>
              <a:rect b="b" l="l" r="r" t="t"/>
              <a:pathLst>
                <a:path extrusionOk="0" h="291943" w="179113">
                  <a:moveTo>
                    <a:pt x="161354" y="17304"/>
                  </a:moveTo>
                  <a:cubicBezTo>
                    <a:pt x="149514" y="5768"/>
                    <a:pt x="133222" y="0"/>
                    <a:pt x="112426" y="0"/>
                  </a:cubicBezTo>
                  <a:lnTo>
                    <a:pt x="7286" y="0"/>
                  </a:lnTo>
                  <a:cubicBezTo>
                    <a:pt x="2429" y="0"/>
                    <a:pt x="0" y="2429"/>
                    <a:pt x="0" y="7286"/>
                  </a:cubicBezTo>
                  <a:lnTo>
                    <a:pt x="0" y="284709"/>
                  </a:lnTo>
                  <a:cubicBezTo>
                    <a:pt x="0" y="289515"/>
                    <a:pt x="2429" y="291944"/>
                    <a:pt x="7286" y="291944"/>
                  </a:cubicBezTo>
                  <a:lnTo>
                    <a:pt x="112426" y="291944"/>
                  </a:lnTo>
                  <a:cubicBezTo>
                    <a:pt x="133222" y="291944"/>
                    <a:pt x="149514" y="286125"/>
                    <a:pt x="161354" y="274437"/>
                  </a:cubicBezTo>
                  <a:cubicBezTo>
                    <a:pt x="173143" y="262750"/>
                    <a:pt x="179113" y="246508"/>
                    <a:pt x="179113" y="225713"/>
                  </a:cubicBezTo>
                  <a:lnTo>
                    <a:pt x="179113" y="57174"/>
                  </a:lnTo>
                  <a:cubicBezTo>
                    <a:pt x="179113" y="36076"/>
                    <a:pt x="173143" y="28840"/>
                    <a:pt x="161354" y="17304"/>
                  </a:cubicBezTo>
                  <a:moveTo>
                    <a:pt x="137219" y="223992"/>
                  </a:moveTo>
                  <a:cubicBezTo>
                    <a:pt x="137219" y="245091"/>
                    <a:pt x="126948" y="255615"/>
                    <a:pt x="106405" y="255615"/>
                  </a:cubicBezTo>
                  <a:lnTo>
                    <a:pt x="46195" y="255615"/>
                  </a:lnTo>
                  <a:cubicBezTo>
                    <a:pt x="43058" y="255615"/>
                    <a:pt x="41489" y="254047"/>
                    <a:pt x="41489" y="250910"/>
                  </a:cubicBezTo>
                  <a:lnTo>
                    <a:pt x="41489" y="40629"/>
                  </a:lnTo>
                  <a:cubicBezTo>
                    <a:pt x="41489" y="37796"/>
                    <a:pt x="43058" y="36329"/>
                    <a:pt x="46195" y="36329"/>
                  </a:cubicBezTo>
                  <a:lnTo>
                    <a:pt x="106456" y="36329"/>
                  </a:lnTo>
                  <a:cubicBezTo>
                    <a:pt x="126998" y="36329"/>
                    <a:pt x="137269" y="37796"/>
                    <a:pt x="137269" y="58844"/>
                  </a:cubicBezTo>
                  <a:lnTo>
                    <a:pt x="137269" y="223992"/>
                  </a:lnTo>
                  <a:close/>
                </a:path>
              </a:pathLst>
            </a:custGeom>
            <a:solidFill>
              <a:srgbClr val="CB1E4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78" name="Google Shape;678;p25"/>
            <p:cNvSpPr/>
            <p:nvPr/>
          </p:nvSpPr>
          <p:spPr>
            <a:xfrm>
              <a:off x="581164" y="1774310"/>
              <a:ext cx="41489" cy="217920"/>
            </a:xfrm>
            <a:custGeom>
              <a:rect b="b" l="l" r="r" t="t"/>
              <a:pathLst>
                <a:path extrusionOk="0" h="217920" w="41489">
                  <a:moveTo>
                    <a:pt x="34204" y="0"/>
                  </a:moveTo>
                  <a:lnTo>
                    <a:pt x="6831" y="0"/>
                  </a:lnTo>
                  <a:cubicBezTo>
                    <a:pt x="2277" y="0"/>
                    <a:pt x="0" y="2429"/>
                    <a:pt x="0" y="7235"/>
                  </a:cubicBezTo>
                  <a:lnTo>
                    <a:pt x="0" y="210685"/>
                  </a:lnTo>
                  <a:cubicBezTo>
                    <a:pt x="0" y="215492"/>
                    <a:pt x="2429" y="217921"/>
                    <a:pt x="7235" y="217921"/>
                  </a:cubicBezTo>
                  <a:lnTo>
                    <a:pt x="34608" y="217921"/>
                  </a:lnTo>
                  <a:cubicBezTo>
                    <a:pt x="37189" y="217921"/>
                    <a:pt x="38960" y="217415"/>
                    <a:pt x="39972" y="216453"/>
                  </a:cubicBezTo>
                  <a:cubicBezTo>
                    <a:pt x="40933" y="215441"/>
                    <a:pt x="41489" y="213519"/>
                    <a:pt x="41489" y="210685"/>
                  </a:cubicBezTo>
                  <a:lnTo>
                    <a:pt x="41489" y="7235"/>
                  </a:lnTo>
                  <a:cubicBezTo>
                    <a:pt x="41489" y="2429"/>
                    <a:pt x="39061" y="0"/>
                    <a:pt x="34204" y="0"/>
                  </a:cubicBezTo>
                </a:path>
              </a:pathLst>
            </a:custGeom>
            <a:solidFill>
              <a:srgbClr val="CB1E4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79" name="Google Shape;679;p25"/>
            <p:cNvSpPr/>
            <p:nvPr/>
          </p:nvSpPr>
          <p:spPr>
            <a:xfrm>
              <a:off x="581164" y="1701349"/>
              <a:ext cx="41439" cy="43918"/>
            </a:xfrm>
            <a:custGeom>
              <a:rect b="b" l="l" r="r" t="t"/>
              <a:pathLst>
                <a:path extrusionOk="0" h="43918" w="41439">
                  <a:moveTo>
                    <a:pt x="34608" y="0"/>
                  </a:moveTo>
                  <a:lnTo>
                    <a:pt x="6831" y="0"/>
                  </a:lnTo>
                  <a:cubicBezTo>
                    <a:pt x="2277" y="0"/>
                    <a:pt x="0" y="2277"/>
                    <a:pt x="0" y="6881"/>
                  </a:cubicBezTo>
                  <a:lnTo>
                    <a:pt x="0" y="36683"/>
                  </a:lnTo>
                  <a:cubicBezTo>
                    <a:pt x="0" y="41489"/>
                    <a:pt x="2226" y="43918"/>
                    <a:pt x="6831" y="43918"/>
                  </a:cubicBezTo>
                  <a:lnTo>
                    <a:pt x="34608" y="43918"/>
                  </a:lnTo>
                  <a:cubicBezTo>
                    <a:pt x="39162" y="43918"/>
                    <a:pt x="41439" y="41489"/>
                    <a:pt x="41439" y="36683"/>
                  </a:cubicBezTo>
                  <a:lnTo>
                    <a:pt x="41439" y="6831"/>
                  </a:lnTo>
                  <a:cubicBezTo>
                    <a:pt x="41489" y="2277"/>
                    <a:pt x="39162" y="0"/>
                    <a:pt x="34608" y="0"/>
                  </a:cubicBezTo>
                </a:path>
              </a:pathLst>
            </a:custGeom>
            <a:solidFill>
              <a:srgbClr val="CB1E4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80" name="Google Shape;680;p25"/>
            <p:cNvSpPr/>
            <p:nvPr/>
          </p:nvSpPr>
          <p:spPr>
            <a:xfrm>
              <a:off x="658122" y="1774310"/>
              <a:ext cx="169651" cy="284556"/>
            </a:xfrm>
            <a:custGeom>
              <a:rect b="b" l="l" r="r" t="t"/>
              <a:pathLst>
                <a:path extrusionOk="0" h="284556" w="169651">
                  <a:moveTo>
                    <a:pt x="161961" y="0"/>
                  </a:moveTo>
                  <a:lnTo>
                    <a:pt x="66231" y="0"/>
                  </a:lnTo>
                  <a:cubicBezTo>
                    <a:pt x="45436" y="0"/>
                    <a:pt x="29194" y="5768"/>
                    <a:pt x="17557" y="17254"/>
                  </a:cubicBezTo>
                  <a:cubicBezTo>
                    <a:pt x="5869" y="28790"/>
                    <a:pt x="0" y="45132"/>
                    <a:pt x="0" y="66181"/>
                  </a:cubicBezTo>
                  <a:lnTo>
                    <a:pt x="0" y="140963"/>
                  </a:lnTo>
                  <a:cubicBezTo>
                    <a:pt x="0" y="162062"/>
                    <a:pt x="5464" y="178405"/>
                    <a:pt x="16444" y="189941"/>
                  </a:cubicBezTo>
                  <a:cubicBezTo>
                    <a:pt x="27424" y="201477"/>
                    <a:pt x="43159" y="207194"/>
                    <a:pt x="63651" y="207194"/>
                  </a:cubicBezTo>
                  <a:lnTo>
                    <a:pt x="82878" y="207194"/>
                  </a:lnTo>
                  <a:cubicBezTo>
                    <a:pt x="104533" y="207194"/>
                    <a:pt x="118953" y="199503"/>
                    <a:pt x="126088" y="184122"/>
                  </a:cubicBezTo>
                  <a:lnTo>
                    <a:pt x="127808" y="184122"/>
                  </a:lnTo>
                  <a:lnTo>
                    <a:pt x="127808" y="216605"/>
                  </a:lnTo>
                  <a:cubicBezTo>
                    <a:pt x="127808" y="237653"/>
                    <a:pt x="117385" y="248228"/>
                    <a:pt x="96589" y="248228"/>
                  </a:cubicBezTo>
                  <a:lnTo>
                    <a:pt x="22617" y="248228"/>
                  </a:lnTo>
                  <a:cubicBezTo>
                    <a:pt x="17760" y="248228"/>
                    <a:pt x="15381" y="250657"/>
                    <a:pt x="15381" y="255514"/>
                  </a:cubicBezTo>
                  <a:lnTo>
                    <a:pt x="15381" y="277726"/>
                  </a:lnTo>
                  <a:cubicBezTo>
                    <a:pt x="15381" y="282280"/>
                    <a:pt x="17810" y="284557"/>
                    <a:pt x="22617" y="284557"/>
                  </a:cubicBezTo>
                  <a:lnTo>
                    <a:pt x="102965" y="284557"/>
                  </a:lnTo>
                  <a:cubicBezTo>
                    <a:pt x="123760" y="284557"/>
                    <a:pt x="140052" y="278789"/>
                    <a:pt x="151892" y="267303"/>
                  </a:cubicBezTo>
                  <a:cubicBezTo>
                    <a:pt x="163681" y="255717"/>
                    <a:pt x="169651" y="239576"/>
                    <a:pt x="169651" y="218781"/>
                  </a:cubicBezTo>
                  <a:lnTo>
                    <a:pt x="169651" y="7235"/>
                  </a:lnTo>
                  <a:cubicBezTo>
                    <a:pt x="169651" y="2429"/>
                    <a:pt x="167122" y="0"/>
                    <a:pt x="161961" y="0"/>
                  </a:cubicBezTo>
                  <a:moveTo>
                    <a:pt x="127757" y="134638"/>
                  </a:moveTo>
                  <a:cubicBezTo>
                    <a:pt x="127757" y="158571"/>
                    <a:pt x="116069" y="170511"/>
                    <a:pt x="92694" y="170511"/>
                  </a:cubicBezTo>
                  <a:lnTo>
                    <a:pt x="72202" y="170511"/>
                  </a:lnTo>
                  <a:cubicBezTo>
                    <a:pt x="51963" y="170511"/>
                    <a:pt x="41844" y="159987"/>
                    <a:pt x="41844" y="138888"/>
                  </a:cubicBezTo>
                  <a:lnTo>
                    <a:pt x="41844" y="67952"/>
                  </a:lnTo>
                  <a:cubicBezTo>
                    <a:pt x="41844" y="46903"/>
                    <a:pt x="51963" y="36329"/>
                    <a:pt x="72202" y="36329"/>
                  </a:cubicBezTo>
                  <a:lnTo>
                    <a:pt x="123052" y="36329"/>
                  </a:lnTo>
                  <a:cubicBezTo>
                    <a:pt x="126189" y="36329"/>
                    <a:pt x="127757" y="37745"/>
                    <a:pt x="127757" y="40579"/>
                  </a:cubicBezTo>
                  <a:lnTo>
                    <a:pt x="127757" y="134638"/>
                  </a:lnTo>
                  <a:close/>
                </a:path>
              </a:pathLst>
            </a:custGeom>
            <a:solidFill>
              <a:srgbClr val="CB1E4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81" name="Google Shape;681;p25"/>
            <p:cNvSpPr/>
            <p:nvPr/>
          </p:nvSpPr>
          <p:spPr>
            <a:xfrm>
              <a:off x="866227" y="1701349"/>
              <a:ext cx="41439" cy="43918"/>
            </a:xfrm>
            <a:custGeom>
              <a:rect b="b" l="l" r="r" t="t"/>
              <a:pathLst>
                <a:path extrusionOk="0" h="43918" w="41439">
                  <a:moveTo>
                    <a:pt x="34608" y="0"/>
                  </a:moveTo>
                  <a:lnTo>
                    <a:pt x="6831" y="0"/>
                  </a:lnTo>
                  <a:cubicBezTo>
                    <a:pt x="2277" y="0"/>
                    <a:pt x="0" y="2277"/>
                    <a:pt x="0" y="6881"/>
                  </a:cubicBezTo>
                  <a:lnTo>
                    <a:pt x="0" y="36683"/>
                  </a:lnTo>
                  <a:cubicBezTo>
                    <a:pt x="0" y="41489"/>
                    <a:pt x="2277" y="43918"/>
                    <a:pt x="6831" y="43918"/>
                  </a:cubicBezTo>
                  <a:lnTo>
                    <a:pt x="34608" y="43918"/>
                  </a:lnTo>
                  <a:cubicBezTo>
                    <a:pt x="39162" y="43918"/>
                    <a:pt x="41439" y="41489"/>
                    <a:pt x="41439" y="36683"/>
                  </a:cubicBezTo>
                  <a:lnTo>
                    <a:pt x="41439" y="6831"/>
                  </a:lnTo>
                  <a:cubicBezTo>
                    <a:pt x="41489" y="2277"/>
                    <a:pt x="39213" y="0"/>
                    <a:pt x="34608" y="0"/>
                  </a:cubicBezTo>
                </a:path>
              </a:pathLst>
            </a:custGeom>
            <a:solidFill>
              <a:srgbClr val="CB1E4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82" name="Google Shape;682;p25"/>
            <p:cNvSpPr/>
            <p:nvPr/>
          </p:nvSpPr>
          <p:spPr>
            <a:xfrm>
              <a:off x="866227" y="1774310"/>
              <a:ext cx="41489" cy="217920"/>
            </a:xfrm>
            <a:custGeom>
              <a:rect b="b" l="l" r="r" t="t"/>
              <a:pathLst>
                <a:path extrusionOk="0" h="217920" w="41489">
                  <a:moveTo>
                    <a:pt x="34204" y="0"/>
                  </a:moveTo>
                  <a:lnTo>
                    <a:pt x="6831" y="0"/>
                  </a:lnTo>
                  <a:cubicBezTo>
                    <a:pt x="2277" y="0"/>
                    <a:pt x="0" y="2429"/>
                    <a:pt x="0" y="7235"/>
                  </a:cubicBezTo>
                  <a:lnTo>
                    <a:pt x="0" y="210685"/>
                  </a:lnTo>
                  <a:cubicBezTo>
                    <a:pt x="0" y="215492"/>
                    <a:pt x="2429" y="217921"/>
                    <a:pt x="7286" y="217921"/>
                  </a:cubicBezTo>
                  <a:lnTo>
                    <a:pt x="34659" y="217921"/>
                  </a:lnTo>
                  <a:cubicBezTo>
                    <a:pt x="37239" y="217921"/>
                    <a:pt x="39010" y="217415"/>
                    <a:pt x="39972" y="216453"/>
                  </a:cubicBezTo>
                  <a:cubicBezTo>
                    <a:pt x="40983" y="215441"/>
                    <a:pt x="41489" y="213519"/>
                    <a:pt x="41489" y="210685"/>
                  </a:cubicBezTo>
                  <a:lnTo>
                    <a:pt x="41489" y="7235"/>
                  </a:lnTo>
                  <a:cubicBezTo>
                    <a:pt x="41489" y="2429"/>
                    <a:pt x="39061" y="0"/>
                    <a:pt x="34204" y="0"/>
                  </a:cubicBezTo>
                </a:path>
              </a:pathLst>
            </a:custGeom>
            <a:solidFill>
              <a:srgbClr val="CB1E4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83" name="Google Shape;683;p25"/>
            <p:cNvSpPr/>
            <p:nvPr/>
          </p:nvSpPr>
          <p:spPr>
            <a:xfrm>
              <a:off x="925274" y="1701552"/>
              <a:ext cx="130337" cy="290678"/>
            </a:xfrm>
            <a:custGeom>
              <a:rect b="b" l="l" r="r" t="t"/>
              <a:pathLst>
                <a:path extrusionOk="0" h="290678" w="130337">
                  <a:moveTo>
                    <a:pt x="122596" y="254401"/>
                  </a:moveTo>
                  <a:lnTo>
                    <a:pt x="105950" y="254401"/>
                  </a:lnTo>
                  <a:cubicBezTo>
                    <a:pt x="84547" y="254401"/>
                    <a:pt x="73872" y="244029"/>
                    <a:pt x="73872" y="223233"/>
                  </a:cubicBezTo>
                  <a:lnTo>
                    <a:pt x="73872" y="113337"/>
                  </a:lnTo>
                  <a:cubicBezTo>
                    <a:pt x="73872" y="110504"/>
                    <a:pt x="75440" y="109087"/>
                    <a:pt x="78577" y="109087"/>
                  </a:cubicBezTo>
                  <a:lnTo>
                    <a:pt x="118346" y="109087"/>
                  </a:lnTo>
                  <a:cubicBezTo>
                    <a:pt x="123457" y="109087"/>
                    <a:pt x="126037" y="106810"/>
                    <a:pt x="126037" y="102256"/>
                  </a:cubicBezTo>
                  <a:lnTo>
                    <a:pt x="126037" y="80044"/>
                  </a:lnTo>
                  <a:cubicBezTo>
                    <a:pt x="126037" y="75238"/>
                    <a:pt x="123457" y="72809"/>
                    <a:pt x="118346" y="72809"/>
                  </a:cubicBezTo>
                  <a:lnTo>
                    <a:pt x="78577" y="72809"/>
                  </a:lnTo>
                  <a:cubicBezTo>
                    <a:pt x="75440" y="72809"/>
                    <a:pt x="73872" y="71342"/>
                    <a:pt x="73872" y="68508"/>
                  </a:cubicBezTo>
                  <a:lnTo>
                    <a:pt x="73872" y="7286"/>
                  </a:lnTo>
                  <a:cubicBezTo>
                    <a:pt x="73872" y="2429"/>
                    <a:pt x="71443" y="0"/>
                    <a:pt x="66636" y="0"/>
                  </a:cubicBezTo>
                  <a:lnTo>
                    <a:pt x="39719" y="0"/>
                  </a:lnTo>
                  <a:cubicBezTo>
                    <a:pt x="34608" y="0"/>
                    <a:pt x="32028" y="2429"/>
                    <a:pt x="32028" y="7286"/>
                  </a:cubicBezTo>
                  <a:lnTo>
                    <a:pt x="32028" y="68458"/>
                  </a:lnTo>
                  <a:cubicBezTo>
                    <a:pt x="32028" y="71291"/>
                    <a:pt x="30611" y="72758"/>
                    <a:pt x="27778" y="72758"/>
                  </a:cubicBezTo>
                  <a:lnTo>
                    <a:pt x="7235" y="72758"/>
                  </a:lnTo>
                  <a:cubicBezTo>
                    <a:pt x="2429" y="72758"/>
                    <a:pt x="0" y="75187"/>
                    <a:pt x="0" y="79994"/>
                  </a:cubicBezTo>
                  <a:lnTo>
                    <a:pt x="0" y="102206"/>
                  </a:lnTo>
                  <a:cubicBezTo>
                    <a:pt x="0" y="104786"/>
                    <a:pt x="455" y="106557"/>
                    <a:pt x="1518" y="107569"/>
                  </a:cubicBezTo>
                  <a:cubicBezTo>
                    <a:pt x="2530" y="108581"/>
                    <a:pt x="4402" y="109036"/>
                    <a:pt x="7235" y="109036"/>
                  </a:cubicBezTo>
                  <a:lnTo>
                    <a:pt x="27778" y="109036"/>
                  </a:lnTo>
                  <a:cubicBezTo>
                    <a:pt x="30611" y="109036"/>
                    <a:pt x="32028" y="110453"/>
                    <a:pt x="32028" y="113286"/>
                  </a:cubicBezTo>
                  <a:lnTo>
                    <a:pt x="32028" y="225308"/>
                  </a:lnTo>
                  <a:cubicBezTo>
                    <a:pt x="32028" y="246103"/>
                    <a:pt x="38049" y="262193"/>
                    <a:pt x="49990" y="273577"/>
                  </a:cubicBezTo>
                  <a:cubicBezTo>
                    <a:pt x="61931" y="285012"/>
                    <a:pt x="78476" y="290679"/>
                    <a:pt x="99575" y="290679"/>
                  </a:cubicBezTo>
                  <a:lnTo>
                    <a:pt x="122647" y="290679"/>
                  </a:lnTo>
                  <a:cubicBezTo>
                    <a:pt x="127757" y="290679"/>
                    <a:pt x="130338" y="288402"/>
                    <a:pt x="130338" y="283848"/>
                  </a:cubicBezTo>
                  <a:lnTo>
                    <a:pt x="130338" y="261636"/>
                  </a:lnTo>
                  <a:cubicBezTo>
                    <a:pt x="130287" y="256830"/>
                    <a:pt x="127757" y="254401"/>
                    <a:pt x="122596" y="254401"/>
                  </a:cubicBezTo>
                </a:path>
              </a:pathLst>
            </a:custGeom>
            <a:solidFill>
              <a:srgbClr val="CB1E4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84" name="Google Shape;684;p25"/>
            <p:cNvSpPr/>
            <p:nvPr/>
          </p:nvSpPr>
          <p:spPr>
            <a:xfrm>
              <a:off x="1075243" y="1774310"/>
              <a:ext cx="169651" cy="217920"/>
            </a:xfrm>
            <a:custGeom>
              <a:rect b="b" l="l" r="r" t="t"/>
              <a:pathLst>
                <a:path extrusionOk="0" h="217920" w="169651">
                  <a:moveTo>
                    <a:pt x="161961" y="0"/>
                  </a:moveTo>
                  <a:lnTo>
                    <a:pt x="66231" y="0"/>
                  </a:lnTo>
                  <a:cubicBezTo>
                    <a:pt x="45132" y="0"/>
                    <a:pt x="28840" y="5768"/>
                    <a:pt x="17304" y="17254"/>
                  </a:cubicBezTo>
                  <a:cubicBezTo>
                    <a:pt x="5768" y="28790"/>
                    <a:pt x="0" y="45132"/>
                    <a:pt x="0" y="66181"/>
                  </a:cubicBezTo>
                  <a:lnTo>
                    <a:pt x="0" y="151689"/>
                  </a:lnTo>
                  <a:cubicBezTo>
                    <a:pt x="0" y="172485"/>
                    <a:pt x="5768" y="188726"/>
                    <a:pt x="17304" y="200414"/>
                  </a:cubicBezTo>
                  <a:cubicBezTo>
                    <a:pt x="28840" y="212102"/>
                    <a:pt x="45183" y="217921"/>
                    <a:pt x="66231" y="217921"/>
                  </a:cubicBezTo>
                  <a:lnTo>
                    <a:pt x="82878" y="217921"/>
                  </a:lnTo>
                  <a:cubicBezTo>
                    <a:pt x="104786" y="217921"/>
                    <a:pt x="119206" y="210382"/>
                    <a:pt x="126037" y="195253"/>
                  </a:cubicBezTo>
                  <a:lnTo>
                    <a:pt x="127757" y="195253"/>
                  </a:lnTo>
                  <a:lnTo>
                    <a:pt x="127757" y="210685"/>
                  </a:lnTo>
                  <a:cubicBezTo>
                    <a:pt x="127757" y="215543"/>
                    <a:pt x="130186" y="217921"/>
                    <a:pt x="135043" y="217921"/>
                  </a:cubicBezTo>
                  <a:lnTo>
                    <a:pt x="161961" y="217921"/>
                  </a:lnTo>
                  <a:cubicBezTo>
                    <a:pt x="167122" y="217921"/>
                    <a:pt x="169651" y="215492"/>
                    <a:pt x="169651" y="210685"/>
                  </a:cubicBezTo>
                  <a:lnTo>
                    <a:pt x="169651" y="7235"/>
                  </a:lnTo>
                  <a:cubicBezTo>
                    <a:pt x="169651" y="2429"/>
                    <a:pt x="167122" y="0"/>
                    <a:pt x="161961" y="0"/>
                  </a:cubicBezTo>
                  <a:moveTo>
                    <a:pt x="127808" y="145314"/>
                  </a:moveTo>
                  <a:cubicBezTo>
                    <a:pt x="127808" y="169550"/>
                    <a:pt x="116120" y="181643"/>
                    <a:pt x="92744" y="181643"/>
                  </a:cubicBezTo>
                  <a:lnTo>
                    <a:pt x="72202" y="181643"/>
                  </a:lnTo>
                  <a:cubicBezTo>
                    <a:pt x="51710" y="181643"/>
                    <a:pt x="41439" y="171119"/>
                    <a:pt x="41439" y="150020"/>
                  </a:cubicBezTo>
                  <a:lnTo>
                    <a:pt x="41439" y="67952"/>
                  </a:lnTo>
                  <a:cubicBezTo>
                    <a:pt x="41439" y="46903"/>
                    <a:pt x="51710" y="36329"/>
                    <a:pt x="72202" y="36329"/>
                  </a:cubicBezTo>
                  <a:lnTo>
                    <a:pt x="123052" y="36329"/>
                  </a:lnTo>
                  <a:cubicBezTo>
                    <a:pt x="126189" y="36329"/>
                    <a:pt x="127757" y="37745"/>
                    <a:pt x="127757" y="40579"/>
                  </a:cubicBezTo>
                  <a:lnTo>
                    <a:pt x="127757" y="145314"/>
                  </a:lnTo>
                  <a:close/>
                </a:path>
              </a:pathLst>
            </a:custGeom>
            <a:solidFill>
              <a:srgbClr val="CB1E4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85" name="Google Shape;685;p25"/>
            <p:cNvSpPr/>
            <p:nvPr/>
          </p:nvSpPr>
          <p:spPr>
            <a:xfrm>
              <a:off x="1283348" y="1700894"/>
              <a:ext cx="41489" cy="291387"/>
            </a:xfrm>
            <a:custGeom>
              <a:rect b="b" l="l" r="r" t="t"/>
              <a:pathLst>
                <a:path extrusionOk="0" h="291387" w="41489">
                  <a:moveTo>
                    <a:pt x="34203" y="0"/>
                  </a:moveTo>
                  <a:lnTo>
                    <a:pt x="7286" y="0"/>
                  </a:lnTo>
                  <a:cubicBezTo>
                    <a:pt x="2429" y="0"/>
                    <a:pt x="0" y="2429"/>
                    <a:pt x="0" y="7286"/>
                  </a:cubicBezTo>
                  <a:lnTo>
                    <a:pt x="0" y="284152"/>
                  </a:lnTo>
                  <a:cubicBezTo>
                    <a:pt x="0" y="288959"/>
                    <a:pt x="2429" y="291387"/>
                    <a:pt x="7286" y="291387"/>
                  </a:cubicBezTo>
                  <a:lnTo>
                    <a:pt x="34203" y="291387"/>
                  </a:lnTo>
                  <a:cubicBezTo>
                    <a:pt x="39061" y="291387"/>
                    <a:pt x="41489" y="288959"/>
                    <a:pt x="41489" y="284152"/>
                  </a:cubicBezTo>
                  <a:lnTo>
                    <a:pt x="41489" y="7286"/>
                  </a:lnTo>
                  <a:cubicBezTo>
                    <a:pt x="41489" y="2479"/>
                    <a:pt x="39061" y="0"/>
                    <a:pt x="34203" y="0"/>
                  </a:cubicBezTo>
                </a:path>
              </a:pathLst>
            </a:custGeom>
            <a:solidFill>
              <a:srgbClr val="CB1E4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86" name="Google Shape;686;p25"/>
            <p:cNvSpPr/>
            <p:nvPr/>
          </p:nvSpPr>
          <p:spPr>
            <a:xfrm>
              <a:off x="1373056" y="1700338"/>
              <a:ext cx="171018" cy="291943"/>
            </a:xfrm>
            <a:custGeom>
              <a:rect b="b" l="l" r="r" t="t"/>
              <a:pathLst>
                <a:path extrusionOk="0" h="291943" w="171018">
                  <a:moveTo>
                    <a:pt x="166312" y="0"/>
                  </a:moveTo>
                  <a:lnTo>
                    <a:pt x="153916" y="0"/>
                  </a:lnTo>
                  <a:cubicBezTo>
                    <a:pt x="151032" y="0"/>
                    <a:pt x="149615" y="1720"/>
                    <a:pt x="149615" y="5161"/>
                  </a:cubicBezTo>
                  <a:lnTo>
                    <a:pt x="149615" y="138939"/>
                  </a:lnTo>
                  <a:cubicBezTo>
                    <a:pt x="149615" y="141519"/>
                    <a:pt x="148198" y="142784"/>
                    <a:pt x="145314" y="142784"/>
                  </a:cubicBezTo>
                  <a:lnTo>
                    <a:pt x="25653" y="142784"/>
                  </a:lnTo>
                  <a:cubicBezTo>
                    <a:pt x="22769" y="142784"/>
                    <a:pt x="21403" y="141519"/>
                    <a:pt x="21403" y="138939"/>
                  </a:cubicBezTo>
                  <a:lnTo>
                    <a:pt x="21403" y="5161"/>
                  </a:lnTo>
                  <a:cubicBezTo>
                    <a:pt x="21403" y="1720"/>
                    <a:pt x="19834" y="0"/>
                    <a:pt x="16697" y="0"/>
                  </a:cubicBezTo>
                  <a:lnTo>
                    <a:pt x="4301" y="0"/>
                  </a:lnTo>
                  <a:cubicBezTo>
                    <a:pt x="1417" y="0"/>
                    <a:pt x="0" y="1720"/>
                    <a:pt x="0" y="5161"/>
                  </a:cubicBezTo>
                  <a:lnTo>
                    <a:pt x="0" y="286834"/>
                  </a:lnTo>
                  <a:cubicBezTo>
                    <a:pt x="0" y="290274"/>
                    <a:pt x="1417" y="291944"/>
                    <a:pt x="4301" y="291944"/>
                  </a:cubicBezTo>
                  <a:lnTo>
                    <a:pt x="16697" y="291944"/>
                  </a:lnTo>
                  <a:cubicBezTo>
                    <a:pt x="19834" y="291944"/>
                    <a:pt x="21403" y="290274"/>
                    <a:pt x="21403" y="286834"/>
                  </a:cubicBezTo>
                  <a:lnTo>
                    <a:pt x="21403" y="165907"/>
                  </a:lnTo>
                  <a:cubicBezTo>
                    <a:pt x="21403" y="163377"/>
                    <a:pt x="22819" y="162062"/>
                    <a:pt x="25653" y="162062"/>
                  </a:cubicBezTo>
                  <a:lnTo>
                    <a:pt x="145314" y="162062"/>
                  </a:lnTo>
                  <a:cubicBezTo>
                    <a:pt x="148198" y="162062"/>
                    <a:pt x="149615" y="163377"/>
                    <a:pt x="149615" y="165907"/>
                  </a:cubicBezTo>
                  <a:lnTo>
                    <a:pt x="149615" y="286834"/>
                  </a:lnTo>
                  <a:cubicBezTo>
                    <a:pt x="149615" y="290274"/>
                    <a:pt x="151032" y="291944"/>
                    <a:pt x="153916" y="291944"/>
                  </a:cubicBezTo>
                  <a:lnTo>
                    <a:pt x="166312" y="291944"/>
                  </a:lnTo>
                  <a:cubicBezTo>
                    <a:pt x="169449" y="291944"/>
                    <a:pt x="171018" y="290274"/>
                    <a:pt x="171018" y="286834"/>
                  </a:cubicBezTo>
                  <a:lnTo>
                    <a:pt x="171018" y="5161"/>
                  </a:lnTo>
                  <a:cubicBezTo>
                    <a:pt x="171068" y="1720"/>
                    <a:pt x="169500" y="0"/>
                    <a:pt x="166312" y="0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87" name="Google Shape;687;p25"/>
            <p:cNvSpPr/>
            <p:nvPr/>
          </p:nvSpPr>
          <p:spPr>
            <a:xfrm>
              <a:off x="1591129" y="1774310"/>
              <a:ext cx="156799" cy="217971"/>
            </a:xfrm>
            <a:custGeom>
              <a:rect b="b" l="l" r="r" t="t"/>
              <a:pathLst>
                <a:path extrusionOk="0" h="217971" w="156799">
                  <a:moveTo>
                    <a:pt x="96539" y="0"/>
                  </a:moveTo>
                  <a:lnTo>
                    <a:pt x="59806" y="0"/>
                  </a:lnTo>
                  <a:cubicBezTo>
                    <a:pt x="41287" y="0"/>
                    <a:pt x="26715" y="5414"/>
                    <a:pt x="15989" y="16242"/>
                  </a:cubicBezTo>
                  <a:cubicBezTo>
                    <a:pt x="5313" y="27069"/>
                    <a:pt x="0" y="41844"/>
                    <a:pt x="0" y="60666"/>
                  </a:cubicBezTo>
                  <a:lnTo>
                    <a:pt x="0" y="157255"/>
                  </a:lnTo>
                  <a:cubicBezTo>
                    <a:pt x="0" y="176077"/>
                    <a:pt x="5313" y="190902"/>
                    <a:pt x="15989" y="201730"/>
                  </a:cubicBezTo>
                  <a:cubicBezTo>
                    <a:pt x="26715" y="212557"/>
                    <a:pt x="41287" y="217971"/>
                    <a:pt x="59806" y="217971"/>
                  </a:cubicBezTo>
                  <a:lnTo>
                    <a:pt x="96539" y="217971"/>
                  </a:lnTo>
                  <a:cubicBezTo>
                    <a:pt x="115108" y="217971"/>
                    <a:pt x="129781" y="212557"/>
                    <a:pt x="140609" y="201730"/>
                  </a:cubicBezTo>
                  <a:cubicBezTo>
                    <a:pt x="151437" y="190902"/>
                    <a:pt x="156800" y="176077"/>
                    <a:pt x="156800" y="157255"/>
                  </a:cubicBezTo>
                  <a:lnTo>
                    <a:pt x="156800" y="60666"/>
                  </a:lnTo>
                  <a:cubicBezTo>
                    <a:pt x="156800" y="41844"/>
                    <a:pt x="151386" y="27069"/>
                    <a:pt x="140609" y="16242"/>
                  </a:cubicBezTo>
                  <a:cubicBezTo>
                    <a:pt x="129781" y="5414"/>
                    <a:pt x="115108" y="0"/>
                    <a:pt x="96539" y="0"/>
                  </a:cubicBezTo>
                  <a:moveTo>
                    <a:pt x="135499" y="156850"/>
                  </a:moveTo>
                  <a:cubicBezTo>
                    <a:pt x="135499" y="170258"/>
                    <a:pt x="131957" y="180580"/>
                    <a:pt x="124974" y="187866"/>
                  </a:cubicBezTo>
                  <a:cubicBezTo>
                    <a:pt x="117992" y="195102"/>
                    <a:pt x="107974" y="198744"/>
                    <a:pt x="94869" y="198744"/>
                  </a:cubicBezTo>
                  <a:lnTo>
                    <a:pt x="61526" y="198744"/>
                  </a:lnTo>
                  <a:cubicBezTo>
                    <a:pt x="48421" y="198744"/>
                    <a:pt x="38403" y="195102"/>
                    <a:pt x="31623" y="187866"/>
                  </a:cubicBezTo>
                  <a:cubicBezTo>
                    <a:pt x="24792" y="180580"/>
                    <a:pt x="21352" y="170258"/>
                    <a:pt x="21352" y="156850"/>
                  </a:cubicBezTo>
                  <a:lnTo>
                    <a:pt x="21352" y="61121"/>
                  </a:lnTo>
                  <a:cubicBezTo>
                    <a:pt x="21352" y="47713"/>
                    <a:pt x="24792" y="37340"/>
                    <a:pt x="31623" y="30105"/>
                  </a:cubicBezTo>
                  <a:cubicBezTo>
                    <a:pt x="38454" y="22819"/>
                    <a:pt x="48421" y="19176"/>
                    <a:pt x="61526" y="19176"/>
                  </a:cubicBezTo>
                  <a:lnTo>
                    <a:pt x="94869" y="19176"/>
                  </a:lnTo>
                  <a:cubicBezTo>
                    <a:pt x="107974" y="19176"/>
                    <a:pt x="118043" y="22819"/>
                    <a:pt x="124974" y="30105"/>
                  </a:cubicBezTo>
                  <a:cubicBezTo>
                    <a:pt x="131957" y="37340"/>
                    <a:pt x="135499" y="47713"/>
                    <a:pt x="135499" y="61121"/>
                  </a:cubicBezTo>
                  <a:lnTo>
                    <a:pt x="135499" y="156850"/>
                  </a:lnTo>
                  <a:close/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88" name="Google Shape;688;p25"/>
            <p:cNvSpPr/>
            <p:nvPr/>
          </p:nvSpPr>
          <p:spPr>
            <a:xfrm>
              <a:off x="1788204" y="1774310"/>
              <a:ext cx="154674" cy="217971"/>
            </a:xfrm>
            <a:custGeom>
              <a:rect b="b" l="l" r="r" t="t"/>
              <a:pathLst>
                <a:path extrusionOk="0" h="217971" w="154674">
                  <a:moveTo>
                    <a:pt x="150374" y="0"/>
                  </a:moveTo>
                  <a:lnTo>
                    <a:pt x="138028" y="0"/>
                  </a:lnTo>
                  <a:cubicBezTo>
                    <a:pt x="134891" y="0"/>
                    <a:pt x="133323" y="1670"/>
                    <a:pt x="133323" y="5110"/>
                  </a:cubicBezTo>
                  <a:lnTo>
                    <a:pt x="133323" y="156850"/>
                  </a:lnTo>
                  <a:cubicBezTo>
                    <a:pt x="133323" y="170258"/>
                    <a:pt x="129376" y="180580"/>
                    <a:pt x="121584" y="187866"/>
                  </a:cubicBezTo>
                  <a:cubicBezTo>
                    <a:pt x="113742" y="195102"/>
                    <a:pt x="103015" y="198744"/>
                    <a:pt x="89304" y="198744"/>
                  </a:cubicBezTo>
                  <a:lnTo>
                    <a:pt x="61526" y="198744"/>
                  </a:lnTo>
                  <a:cubicBezTo>
                    <a:pt x="48421" y="198744"/>
                    <a:pt x="38454" y="195051"/>
                    <a:pt x="31572" y="187613"/>
                  </a:cubicBezTo>
                  <a:cubicBezTo>
                    <a:pt x="24742" y="180226"/>
                    <a:pt x="21301" y="169803"/>
                    <a:pt x="21301" y="156446"/>
                  </a:cubicBezTo>
                  <a:lnTo>
                    <a:pt x="21301" y="5110"/>
                  </a:lnTo>
                  <a:cubicBezTo>
                    <a:pt x="21301" y="1720"/>
                    <a:pt x="19733" y="0"/>
                    <a:pt x="16646" y="0"/>
                  </a:cubicBezTo>
                  <a:lnTo>
                    <a:pt x="4250" y="0"/>
                  </a:lnTo>
                  <a:cubicBezTo>
                    <a:pt x="1417" y="0"/>
                    <a:pt x="0" y="1670"/>
                    <a:pt x="0" y="5110"/>
                  </a:cubicBezTo>
                  <a:lnTo>
                    <a:pt x="0" y="157255"/>
                  </a:lnTo>
                  <a:cubicBezTo>
                    <a:pt x="0" y="176077"/>
                    <a:pt x="5262" y="190902"/>
                    <a:pt x="15786" y="201730"/>
                  </a:cubicBezTo>
                  <a:cubicBezTo>
                    <a:pt x="26310" y="212557"/>
                    <a:pt x="40730" y="217971"/>
                    <a:pt x="58996" y="217971"/>
                  </a:cubicBezTo>
                  <a:lnTo>
                    <a:pt x="87178" y="217971"/>
                  </a:lnTo>
                  <a:cubicBezTo>
                    <a:pt x="109391" y="217971"/>
                    <a:pt x="124215" y="210584"/>
                    <a:pt x="131602" y="195759"/>
                  </a:cubicBezTo>
                  <a:lnTo>
                    <a:pt x="133323" y="195759"/>
                  </a:lnTo>
                  <a:lnTo>
                    <a:pt x="133323" y="212861"/>
                  </a:lnTo>
                  <a:cubicBezTo>
                    <a:pt x="133323" y="216302"/>
                    <a:pt x="134891" y="217971"/>
                    <a:pt x="138028" y="217971"/>
                  </a:cubicBezTo>
                  <a:lnTo>
                    <a:pt x="150374" y="217971"/>
                  </a:lnTo>
                  <a:cubicBezTo>
                    <a:pt x="153207" y="217971"/>
                    <a:pt x="154675" y="216302"/>
                    <a:pt x="154675" y="212861"/>
                  </a:cubicBezTo>
                  <a:lnTo>
                    <a:pt x="154675" y="5110"/>
                  </a:lnTo>
                  <a:cubicBezTo>
                    <a:pt x="154675" y="1720"/>
                    <a:pt x="153207" y="0"/>
                    <a:pt x="150374" y="0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89" name="Google Shape;689;p25"/>
            <p:cNvSpPr/>
            <p:nvPr/>
          </p:nvSpPr>
          <p:spPr>
            <a:xfrm>
              <a:off x="1979207" y="1774361"/>
              <a:ext cx="139849" cy="217971"/>
            </a:xfrm>
            <a:custGeom>
              <a:rect b="b" l="l" r="r" t="t"/>
              <a:pathLst>
                <a:path extrusionOk="0" h="217971" w="139849">
                  <a:moveTo>
                    <a:pt x="102560" y="105950"/>
                  </a:moveTo>
                  <a:lnTo>
                    <a:pt x="49130" y="84547"/>
                  </a:lnTo>
                  <a:cubicBezTo>
                    <a:pt x="40022" y="81410"/>
                    <a:pt x="33242" y="77565"/>
                    <a:pt x="28840" y="73011"/>
                  </a:cubicBezTo>
                  <a:cubicBezTo>
                    <a:pt x="24438" y="68458"/>
                    <a:pt x="22212" y="62184"/>
                    <a:pt x="22212" y="54189"/>
                  </a:cubicBezTo>
                  <a:lnTo>
                    <a:pt x="22212" y="44373"/>
                  </a:lnTo>
                  <a:cubicBezTo>
                    <a:pt x="22212" y="37543"/>
                    <a:pt x="25147" y="31572"/>
                    <a:pt x="30965" y="26462"/>
                  </a:cubicBezTo>
                  <a:cubicBezTo>
                    <a:pt x="36835" y="21352"/>
                    <a:pt x="45588" y="18771"/>
                    <a:pt x="57276" y="18771"/>
                  </a:cubicBezTo>
                  <a:lnTo>
                    <a:pt x="124367" y="18771"/>
                  </a:lnTo>
                  <a:cubicBezTo>
                    <a:pt x="127504" y="18771"/>
                    <a:pt x="129073" y="17355"/>
                    <a:pt x="129073" y="14521"/>
                  </a:cubicBezTo>
                  <a:lnTo>
                    <a:pt x="129073" y="4655"/>
                  </a:lnTo>
                  <a:cubicBezTo>
                    <a:pt x="129073" y="1518"/>
                    <a:pt x="127504" y="0"/>
                    <a:pt x="124367" y="0"/>
                  </a:cubicBezTo>
                  <a:lnTo>
                    <a:pt x="55151" y="0"/>
                  </a:lnTo>
                  <a:cubicBezTo>
                    <a:pt x="18367" y="0"/>
                    <a:pt x="0" y="16646"/>
                    <a:pt x="0" y="49990"/>
                  </a:cubicBezTo>
                  <a:cubicBezTo>
                    <a:pt x="0" y="63651"/>
                    <a:pt x="3036" y="74377"/>
                    <a:pt x="9209" y="82018"/>
                  </a:cubicBezTo>
                  <a:cubicBezTo>
                    <a:pt x="15331" y="89708"/>
                    <a:pt x="25703" y="96438"/>
                    <a:pt x="40224" y="102104"/>
                  </a:cubicBezTo>
                  <a:lnTo>
                    <a:pt x="93655" y="122647"/>
                  </a:lnTo>
                  <a:cubicBezTo>
                    <a:pt x="109643" y="128364"/>
                    <a:pt x="117638" y="140457"/>
                    <a:pt x="117638" y="158975"/>
                  </a:cubicBezTo>
                  <a:lnTo>
                    <a:pt x="117638" y="169247"/>
                  </a:lnTo>
                  <a:cubicBezTo>
                    <a:pt x="117638" y="189182"/>
                    <a:pt x="104786" y="199149"/>
                    <a:pt x="79184" y="199149"/>
                  </a:cubicBezTo>
                  <a:lnTo>
                    <a:pt x="6932" y="199149"/>
                  </a:lnTo>
                  <a:cubicBezTo>
                    <a:pt x="3795" y="199149"/>
                    <a:pt x="2226" y="200617"/>
                    <a:pt x="2226" y="203450"/>
                  </a:cubicBezTo>
                  <a:lnTo>
                    <a:pt x="2226" y="213266"/>
                  </a:lnTo>
                  <a:cubicBezTo>
                    <a:pt x="2226" y="216453"/>
                    <a:pt x="3795" y="217971"/>
                    <a:pt x="6932" y="217971"/>
                  </a:cubicBezTo>
                  <a:lnTo>
                    <a:pt x="81309" y="217971"/>
                  </a:lnTo>
                  <a:cubicBezTo>
                    <a:pt x="101244" y="217971"/>
                    <a:pt x="115968" y="213873"/>
                    <a:pt x="125531" y="205575"/>
                  </a:cubicBezTo>
                  <a:cubicBezTo>
                    <a:pt x="135043" y="197328"/>
                    <a:pt x="139850" y="184628"/>
                    <a:pt x="139850" y="167526"/>
                  </a:cubicBezTo>
                  <a:cubicBezTo>
                    <a:pt x="139850" y="150424"/>
                    <a:pt x="137371" y="137118"/>
                    <a:pt x="132361" y="127555"/>
                  </a:cubicBezTo>
                  <a:cubicBezTo>
                    <a:pt x="127251" y="117992"/>
                    <a:pt x="117334" y="110757"/>
                    <a:pt x="102560" y="105950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90" name="Google Shape;690;p25"/>
            <p:cNvSpPr/>
            <p:nvPr/>
          </p:nvSpPr>
          <p:spPr>
            <a:xfrm>
              <a:off x="2152704" y="1774310"/>
              <a:ext cx="156850" cy="217971"/>
            </a:xfrm>
            <a:custGeom>
              <a:rect b="b" l="l" r="r" t="t"/>
              <a:pathLst>
                <a:path extrusionOk="0" h="217971" w="156850">
                  <a:moveTo>
                    <a:pt x="96589" y="0"/>
                  </a:moveTo>
                  <a:lnTo>
                    <a:pt x="59856" y="0"/>
                  </a:lnTo>
                  <a:cubicBezTo>
                    <a:pt x="41287" y="0"/>
                    <a:pt x="26715" y="5414"/>
                    <a:pt x="16039" y="16242"/>
                  </a:cubicBezTo>
                  <a:cubicBezTo>
                    <a:pt x="5363" y="27069"/>
                    <a:pt x="0" y="41844"/>
                    <a:pt x="0" y="60666"/>
                  </a:cubicBezTo>
                  <a:lnTo>
                    <a:pt x="0" y="157255"/>
                  </a:lnTo>
                  <a:cubicBezTo>
                    <a:pt x="0" y="176077"/>
                    <a:pt x="5363" y="190902"/>
                    <a:pt x="16039" y="201730"/>
                  </a:cubicBezTo>
                  <a:cubicBezTo>
                    <a:pt x="26715" y="212557"/>
                    <a:pt x="41338" y="217971"/>
                    <a:pt x="59856" y="217971"/>
                  </a:cubicBezTo>
                  <a:lnTo>
                    <a:pt x="149160" y="217971"/>
                  </a:lnTo>
                  <a:cubicBezTo>
                    <a:pt x="152297" y="217971"/>
                    <a:pt x="153865" y="216453"/>
                    <a:pt x="153865" y="213266"/>
                  </a:cubicBezTo>
                  <a:lnTo>
                    <a:pt x="153865" y="203450"/>
                  </a:lnTo>
                  <a:cubicBezTo>
                    <a:pt x="153865" y="200313"/>
                    <a:pt x="152297" y="198744"/>
                    <a:pt x="149160" y="198744"/>
                  </a:cubicBezTo>
                  <a:lnTo>
                    <a:pt x="61526" y="198744"/>
                  </a:lnTo>
                  <a:cubicBezTo>
                    <a:pt x="48421" y="198744"/>
                    <a:pt x="38454" y="195102"/>
                    <a:pt x="31623" y="187866"/>
                  </a:cubicBezTo>
                  <a:cubicBezTo>
                    <a:pt x="24792" y="180580"/>
                    <a:pt x="21352" y="170258"/>
                    <a:pt x="21352" y="156850"/>
                  </a:cubicBezTo>
                  <a:lnTo>
                    <a:pt x="21352" y="123962"/>
                  </a:lnTo>
                  <a:cubicBezTo>
                    <a:pt x="21352" y="121382"/>
                    <a:pt x="22617" y="120117"/>
                    <a:pt x="25197" y="120117"/>
                  </a:cubicBezTo>
                  <a:lnTo>
                    <a:pt x="151740" y="120117"/>
                  </a:lnTo>
                  <a:cubicBezTo>
                    <a:pt x="155181" y="120117"/>
                    <a:pt x="156850" y="118397"/>
                    <a:pt x="156850" y="115007"/>
                  </a:cubicBezTo>
                  <a:lnTo>
                    <a:pt x="156850" y="60666"/>
                  </a:lnTo>
                  <a:cubicBezTo>
                    <a:pt x="156850" y="41844"/>
                    <a:pt x="151437" y="27069"/>
                    <a:pt x="140609" y="16242"/>
                  </a:cubicBezTo>
                  <a:cubicBezTo>
                    <a:pt x="129781" y="5414"/>
                    <a:pt x="115108" y="0"/>
                    <a:pt x="96589" y="0"/>
                  </a:cubicBezTo>
                  <a:moveTo>
                    <a:pt x="135499" y="99170"/>
                  </a:moveTo>
                  <a:cubicBezTo>
                    <a:pt x="135499" y="101750"/>
                    <a:pt x="134234" y="103015"/>
                    <a:pt x="131653" y="103015"/>
                  </a:cubicBezTo>
                  <a:lnTo>
                    <a:pt x="25197" y="103015"/>
                  </a:lnTo>
                  <a:cubicBezTo>
                    <a:pt x="22617" y="103015"/>
                    <a:pt x="21352" y="101700"/>
                    <a:pt x="21352" y="99170"/>
                  </a:cubicBezTo>
                  <a:lnTo>
                    <a:pt x="21352" y="61121"/>
                  </a:lnTo>
                  <a:cubicBezTo>
                    <a:pt x="21352" y="47713"/>
                    <a:pt x="24792" y="37391"/>
                    <a:pt x="31623" y="30105"/>
                  </a:cubicBezTo>
                  <a:cubicBezTo>
                    <a:pt x="38454" y="22819"/>
                    <a:pt x="48421" y="19176"/>
                    <a:pt x="61526" y="19176"/>
                  </a:cubicBezTo>
                  <a:lnTo>
                    <a:pt x="95325" y="19176"/>
                  </a:lnTo>
                  <a:cubicBezTo>
                    <a:pt x="108429" y="19176"/>
                    <a:pt x="118397" y="22819"/>
                    <a:pt x="125227" y="30105"/>
                  </a:cubicBezTo>
                  <a:cubicBezTo>
                    <a:pt x="132058" y="37340"/>
                    <a:pt x="135499" y="47713"/>
                    <a:pt x="135499" y="61121"/>
                  </a:cubicBezTo>
                  <a:lnTo>
                    <a:pt x="135499" y="99170"/>
                  </a:lnTo>
                  <a:close/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91" name="Google Shape;691;p25"/>
            <p:cNvSpPr/>
            <p:nvPr/>
          </p:nvSpPr>
          <p:spPr>
            <a:xfrm>
              <a:off x="2393798" y="1774382"/>
              <a:ext cx="166312" cy="217955"/>
            </a:xfrm>
            <a:custGeom>
              <a:rect b="b" l="l" r="r" t="t"/>
              <a:pathLst>
                <a:path extrusionOk="0" h="217955" w="166312">
                  <a:moveTo>
                    <a:pt x="161101" y="95556"/>
                  </a:moveTo>
                  <a:lnTo>
                    <a:pt x="7539" y="839"/>
                  </a:lnTo>
                  <a:cubicBezTo>
                    <a:pt x="3542" y="-1286"/>
                    <a:pt x="0" y="839"/>
                    <a:pt x="0" y="4836"/>
                  </a:cubicBezTo>
                  <a:lnTo>
                    <a:pt x="0" y="10806"/>
                  </a:lnTo>
                  <a:cubicBezTo>
                    <a:pt x="0" y="17232"/>
                    <a:pt x="1872" y="18295"/>
                    <a:pt x="4402" y="19914"/>
                  </a:cubicBezTo>
                  <a:lnTo>
                    <a:pt x="147187" y="108964"/>
                  </a:lnTo>
                  <a:lnTo>
                    <a:pt x="4402" y="198015"/>
                  </a:lnTo>
                  <a:cubicBezTo>
                    <a:pt x="1872" y="199583"/>
                    <a:pt x="0" y="200646"/>
                    <a:pt x="0" y="207122"/>
                  </a:cubicBezTo>
                  <a:lnTo>
                    <a:pt x="0" y="213092"/>
                  </a:lnTo>
                  <a:cubicBezTo>
                    <a:pt x="0" y="217140"/>
                    <a:pt x="3592" y="219215"/>
                    <a:pt x="7539" y="217140"/>
                  </a:cubicBezTo>
                  <a:lnTo>
                    <a:pt x="161101" y="122372"/>
                  </a:lnTo>
                  <a:cubicBezTo>
                    <a:pt x="164491" y="119893"/>
                    <a:pt x="166312" y="117616"/>
                    <a:pt x="166312" y="112101"/>
                  </a:cubicBezTo>
                  <a:lnTo>
                    <a:pt x="166312" y="109015"/>
                  </a:lnTo>
                  <a:lnTo>
                    <a:pt x="166312" y="108964"/>
                  </a:lnTo>
                  <a:lnTo>
                    <a:pt x="166312" y="105878"/>
                  </a:lnTo>
                  <a:cubicBezTo>
                    <a:pt x="166262" y="100312"/>
                    <a:pt x="164491" y="97985"/>
                    <a:pt x="161101" y="95556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92" name="Google Shape;692;p25"/>
            <p:cNvSpPr/>
            <p:nvPr/>
          </p:nvSpPr>
          <p:spPr>
            <a:xfrm>
              <a:off x="1373663" y="2085936"/>
              <a:ext cx="71796" cy="105140"/>
            </a:xfrm>
            <a:custGeom>
              <a:rect b="b" l="l" r="r" t="t"/>
              <a:pathLst>
                <a:path extrusionOk="0" h="105140" w="71796">
                  <a:moveTo>
                    <a:pt x="44778" y="105140"/>
                  </a:moveTo>
                  <a:lnTo>
                    <a:pt x="26968" y="105140"/>
                  </a:lnTo>
                  <a:cubicBezTo>
                    <a:pt x="18367" y="105140"/>
                    <a:pt x="11688" y="102863"/>
                    <a:pt x="7033" y="98259"/>
                  </a:cubicBezTo>
                  <a:cubicBezTo>
                    <a:pt x="2327" y="93705"/>
                    <a:pt x="0" y="87077"/>
                    <a:pt x="0" y="78476"/>
                  </a:cubicBezTo>
                  <a:lnTo>
                    <a:pt x="0" y="26665"/>
                  </a:lnTo>
                  <a:cubicBezTo>
                    <a:pt x="0" y="18063"/>
                    <a:pt x="2327" y="11486"/>
                    <a:pt x="7033" y="6881"/>
                  </a:cubicBezTo>
                  <a:cubicBezTo>
                    <a:pt x="11738" y="2277"/>
                    <a:pt x="18367" y="0"/>
                    <a:pt x="26968" y="0"/>
                  </a:cubicBezTo>
                  <a:lnTo>
                    <a:pt x="44778" y="0"/>
                  </a:lnTo>
                  <a:cubicBezTo>
                    <a:pt x="53279" y="0"/>
                    <a:pt x="59907" y="2327"/>
                    <a:pt x="64663" y="6932"/>
                  </a:cubicBezTo>
                  <a:cubicBezTo>
                    <a:pt x="69419" y="11587"/>
                    <a:pt x="71797" y="18114"/>
                    <a:pt x="71797" y="26614"/>
                  </a:cubicBezTo>
                  <a:lnTo>
                    <a:pt x="71797" y="34355"/>
                  </a:lnTo>
                  <a:cubicBezTo>
                    <a:pt x="71797" y="36733"/>
                    <a:pt x="70583" y="37948"/>
                    <a:pt x="68205" y="37948"/>
                  </a:cubicBezTo>
                  <a:lnTo>
                    <a:pt x="54493" y="37948"/>
                  </a:lnTo>
                  <a:cubicBezTo>
                    <a:pt x="52216" y="37948"/>
                    <a:pt x="51052" y="36733"/>
                    <a:pt x="51052" y="34355"/>
                  </a:cubicBezTo>
                  <a:lnTo>
                    <a:pt x="51052" y="27626"/>
                  </a:lnTo>
                  <a:cubicBezTo>
                    <a:pt x="51052" y="24135"/>
                    <a:pt x="50293" y="21655"/>
                    <a:pt x="48826" y="20188"/>
                  </a:cubicBezTo>
                  <a:cubicBezTo>
                    <a:pt x="47359" y="18721"/>
                    <a:pt x="44879" y="17962"/>
                    <a:pt x="41388" y="17962"/>
                  </a:cubicBezTo>
                  <a:lnTo>
                    <a:pt x="30257" y="17962"/>
                  </a:lnTo>
                  <a:cubicBezTo>
                    <a:pt x="26867" y="17962"/>
                    <a:pt x="24438" y="18670"/>
                    <a:pt x="22971" y="20188"/>
                  </a:cubicBezTo>
                  <a:cubicBezTo>
                    <a:pt x="21504" y="21655"/>
                    <a:pt x="20745" y="24135"/>
                    <a:pt x="20745" y="27626"/>
                  </a:cubicBezTo>
                  <a:lnTo>
                    <a:pt x="20745" y="77514"/>
                  </a:lnTo>
                  <a:cubicBezTo>
                    <a:pt x="20745" y="81006"/>
                    <a:pt x="21504" y="83485"/>
                    <a:pt x="22971" y="84952"/>
                  </a:cubicBezTo>
                  <a:cubicBezTo>
                    <a:pt x="24438" y="86419"/>
                    <a:pt x="26867" y="87128"/>
                    <a:pt x="30257" y="87128"/>
                  </a:cubicBezTo>
                  <a:lnTo>
                    <a:pt x="41388" y="87128"/>
                  </a:lnTo>
                  <a:cubicBezTo>
                    <a:pt x="44879" y="87128"/>
                    <a:pt x="47359" y="86419"/>
                    <a:pt x="48826" y="84952"/>
                  </a:cubicBezTo>
                  <a:cubicBezTo>
                    <a:pt x="50293" y="83485"/>
                    <a:pt x="51052" y="81006"/>
                    <a:pt x="51052" y="77514"/>
                  </a:cubicBezTo>
                  <a:lnTo>
                    <a:pt x="51052" y="70785"/>
                  </a:lnTo>
                  <a:cubicBezTo>
                    <a:pt x="51052" y="68407"/>
                    <a:pt x="52165" y="67193"/>
                    <a:pt x="54493" y="67193"/>
                  </a:cubicBezTo>
                  <a:lnTo>
                    <a:pt x="68205" y="67193"/>
                  </a:lnTo>
                  <a:cubicBezTo>
                    <a:pt x="70583" y="67193"/>
                    <a:pt x="71797" y="68407"/>
                    <a:pt x="71797" y="70785"/>
                  </a:cubicBezTo>
                  <a:lnTo>
                    <a:pt x="71797" y="78476"/>
                  </a:lnTo>
                  <a:cubicBezTo>
                    <a:pt x="71797" y="86976"/>
                    <a:pt x="69419" y="93554"/>
                    <a:pt x="64663" y="98158"/>
                  </a:cubicBezTo>
                  <a:cubicBezTo>
                    <a:pt x="59907" y="102813"/>
                    <a:pt x="53279" y="105140"/>
                    <a:pt x="44778" y="105140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93" name="Google Shape;693;p25"/>
            <p:cNvSpPr/>
            <p:nvPr/>
          </p:nvSpPr>
          <p:spPr>
            <a:xfrm>
              <a:off x="1459931" y="2107642"/>
              <a:ext cx="68508" cy="83434"/>
            </a:xfrm>
            <a:custGeom>
              <a:rect b="b" l="l" r="r" t="t"/>
              <a:pathLst>
                <a:path extrusionOk="0" h="83434" w="68508">
                  <a:moveTo>
                    <a:pt x="41540" y="83434"/>
                  </a:moveTo>
                  <a:lnTo>
                    <a:pt x="26968" y="83434"/>
                  </a:lnTo>
                  <a:cubicBezTo>
                    <a:pt x="18367" y="83434"/>
                    <a:pt x="11688" y="81157"/>
                    <a:pt x="7033" y="76553"/>
                  </a:cubicBezTo>
                  <a:cubicBezTo>
                    <a:pt x="2327" y="71999"/>
                    <a:pt x="0" y="65371"/>
                    <a:pt x="0" y="56770"/>
                  </a:cubicBezTo>
                  <a:lnTo>
                    <a:pt x="0" y="26665"/>
                  </a:lnTo>
                  <a:cubicBezTo>
                    <a:pt x="0" y="18063"/>
                    <a:pt x="2327" y="11435"/>
                    <a:pt x="7033" y="6881"/>
                  </a:cubicBezTo>
                  <a:cubicBezTo>
                    <a:pt x="11739" y="2327"/>
                    <a:pt x="18367" y="0"/>
                    <a:pt x="26968" y="0"/>
                  </a:cubicBezTo>
                  <a:lnTo>
                    <a:pt x="41540" y="0"/>
                  </a:lnTo>
                  <a:cubicBezTo>
                    <a:pt x="50040" y="0"/>
                    <a:pt x="56669" y="2327"/>
                    <a:pt x="61374" y="6932"/>
                  </a:cubicBezTo>
                  <a:cubicBezTo>
                    <a:pt x="66130" y="11587"/>
                    <a:pt x="68508" y="18114"/>
                    <a:pt x="68508" y="26614"/>
                  </a:cubicBezTo>
                  <a:lnTo>
                    <a:pt x="68508" y="56719"/>
                  </a:lnTo>
                  <a:cubicBezTo>
                    <a:pt x="68508" y="65219"/>
                    <a:pt x="66130" y="71797"/>
                    <a:pt x="61374" y="76401"/>
                  </a:cubicBezTo>
                  <a:cubicBezTo>
                    <a:pt x="56669" y="81107"/>
                    <a:pt x="50040" y="83434"/>
                    <a:pt x="41540" y="83434"/>
                  </a:cubicBezTo>
                  <a:moveTo>
                    <a:pt x="30105" y="65624"/>
                  </a:moveTo>
                  <a:lnTo>
                    <a:pt x="38454" y="65624"/>
                  </a:lnTo>
                  <a:cubicBezTo>
                    <a:pt x="41945" y="65624"/>
                    <a:pt x="44424" y="64916"/>
                    <a:pt x="45891" y="63499"/>
                  </a:cubicBezTo>
                  <a:cubicBezTo>
                    <a:pt x="47359" y="62082"/>
                    <a:pt x="48118" y="59654"/>
                    <a:pt x="48118" y="56163"/>
                  </a:cubicBezTo>
                  <a:lnTo>
                    <a:pt x="48118" y="27322"/>
                  </a:lnTo>
                  <a:cubicBezTo>
                    <a:pt x="48118" y="23831"/>
                    <a:pt x="47359" y="21402"/>
                    <a:pt x="45891" y="19986"/>
                  </a:cubicBezTo>
                  <a:cubicBezTo>
                    <a:pt x="44424" y="18569"/>
                    <a:pt x="41945" y="17861"/>
                    <a:pt x="38454" y="17861"/>
                  </a:cubicBezTo>
                  <a:lnTo>
                    <a:pt x="30105" y="17861"/>
                  </a:lnTo>
                  <a:cubicBezTo>
                    <a:pt x="26614" y="17861"/>
                    <a:pt x="24185" y="18569"/>
                    <a:pt x="22769" y="19986"/>
                  </a:cubicBezTo>
                  <a:cubicBezTo>
                    <a:pt x="21352" y="21402"/>
                    <a:pt x="20644" y="23831"/>
                    <a:pt x="20644" y="27322"/>
                  </a:cubicBezTo>
                  <a:lnTo>
                    <a:pt x="20644" y="56112"/>
                  </a:lnTo>
                  <a:cubicBezTo>
                    <a:pt x="20644" y="59603"/>
                    <a:pt x="21352" y="62032"/>
                    <a:pt x="22769" y="63448"/>
                  </a:cubicBezTo>
                  <a:cubicBezTo>
                    <a:pt x="24185" y="64916"/>
                    <a:pt x="26614" y="65624"/>
                    <a:pt x="30105" y="65624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94" name="Google Shape;694;p25"/>
            <p:cNvSpPr/>
            <p:nvPr/>
          </p:nvSpPr>
          <p:spPr>
            <a:xfrm>
              <a:off x="1543214" y="2076120"/>
              <a:ext cx="69671" cy="114956"/>
            </a:xfrm>
            <a:custGeom>
              <a:rect b="b" l="l" r="r" t="t"/>
              <a:pathLst>
                <a:path extrusionOk="0" h="114956" w="69671">
                  <a:moveTo>
                    <a:pt x="32180" y="114956"/>
                  </a:moveTo>
                  <a:lnTo>
                    <a:pt x="25501" y="114956"/>
                  </a:lnTo>
                  <a:cubicBezTo>
                    <a:pt x="17102" y="114956"/>
                    <a:pt x="10777" y="112679"/>
                    <a:pt x="6426" y="108075"/>
                  </a:cubicBezTo>
                  <a:cubicBezTo>
                    <a:pt x="2125" y="103521"/>
                    <a:pt x="0" y="96893"/>
                    <a:pt x="0" y="88292"/>
                  </a:cubicBezTo>
                  <a:lnTo>
                    <a:pt x="0" y="58186"/>
                  </a:lnTo>
                  <a:cubicBezTo>
                    <a:pt x="0" y="49585"/>
                    <a:pt x="2125" y="42957"/>
                    <a:pt x="6426" y="38403"/>
                  </a:cubicBezTo>
                  <a:cubicBezTo>
                    <a:pt x="10727" y="33849"/>
                    <a:pt x="17102" y="31522"/>
                    <a:pt x="25501" y="31522"/>
                  </a:cubicBezTo>
                  <a:lnTo>
                    <a:pt x="32180" y="31522"/>
                  </a:lnTo>
                  <a:cubicBezTo>
                    <a:pt x="35570" y="31522"/>
                    <a:pt x="38757" y="32281"/>
                    <a:pt x="41844" y="33748"/>
                  </a:cubicBezTo>
                  <a:cubicBezTo>
                    <a:pt x="44879" y="35215"/>
                    <a:pt x="47004" y="37442"/>
                    <a:pt x="48219" y="40376"/>
                  </a:cubicBezTo>
                  <a:lnTo>
                    <a:pt x="48877" y="40376"/>
                  </a:lnTo>
                  <a:lnTo>
                    <a:pt x="48877" y="3441"/>
                  </a:lnTo>
                  <a:cubicBezTo>
                    <a:pt x="48877" y="1164"/>
                    <a:pt x="50040" y="0"/>
                    <a:pt x="52317" y="0"/>
                  </a:cubicBezTo>
                  <a:lnTo>
                    <a:pt x="66231" y="0"/>
                  </a:lnTo>
                  <a:cubicBezTo>
                    <a:pt x="68508" y="0"/>
                    <a:pt x="69672" y="1164"/>
                    <a:pt x="69672" y="3441"/>
                  </a:cubicBezTo>
                  <a:lnTo>
                    <a:pt x="69672" y="111515"/>
                  </a:lnTo>
                  <a:cubicBezTo>
                    <a:pt x="69672" y="113792"/>
                    <a:pt x="68508" y="114956"/>
                    <a:pt x="66231" y="114956"/>
                  </a:cubicBezTo>
                  <a:lnTo>
                    <a:pt x="52317" y="114956"/>
                  </a:lnTo>
                  <a:cubicBezTo>
                    <a:pt x="50040" y="114956"/>
                    <a:pt x="48877" y="113792"/>
                    <a:pt x="48877" y="111515"/>
                  </a:cubicBezTo>
                  <a:lnTo>
                    <a:pt x="48877" y="106152"/>
                  </a:lnTo>
                  <a:lnTo>
                    <a:pt x="48219" y="106152"/>
                  </a:lnTo>
                  <a:cubicBezTo>
                    <a:pt x="47004" y="109087"/>
                    <a:pt x="44879" y="111313"/>
                    <a:pt x="41844" y="112780"/>
                  </a:cubicBezTo>
                  <a:cubicBezTo>
                    <a:pt x="38757" y="114197"/>
                    <a:pt x="35570" y="114956"/>
                    <a:pt x="32180" y="114956"/>
                  </a:cubicBezTo>
                  <a:moveTo>
                    <a:pt x="48877" y="84547"/>
                  </a:moveTo>
                  <a:lnTo>
                    <a:pt x="48877" y="61981"/>
                  </a:lnTo>
                  <a:cubicBezTo>
                    <a:pt x="48877" y="53683"/>
                    <a:pt x="45132" y="49534"/>
                    <a:pt x="37593" y="49534"/>
                  </a:cubicBezTo>
                  <a:lnTo>
                    <a:pt x="30257" y="49534"/>
                  </a:lnTo>
                  <a:cubicBezTo>
                    <a:pt x="26766" y="49534"/>
                    <a:pt x="24287" y="50243"/>
                    <a:pt x="22870" y="51761"/>
                  </a:cubicBezTo>
                  <a:cubicBezTo>
                    <a:pt x="21453" y="53228"/>
                    <a:pt x="20745" y="55707"/>
                    <a:pt x="20745" y="59198"/>
                  </a:cubicBezTo>
                  <a:lnTo>
                    <a:pt x="20745" y="87330"/>
                  </a:lnTo>
                  <a:cubicBezTo>
                    <a:pt x="20745" y="90821"/>
                    <a:pt x="21453" y="93301"/>
                    <a:pt x="22870" y="94768"/>
                  </a:cubicBezTo>
                  <a:cubicBezTo>
                    <a:pt x="24287" y="96235"/>
                    <a:pt x="26715" y="96944"/>
                    <a:pt x="30257" y="96944"/>
                  </a:cubicBezTo>
                  <a:lnTo>
                    <a:pt x="37593" y="96944"/>
                  </a:lnTo>
                  <a:cubicBezTo>
                    <a:pt x="45082" y="96944"/>
                    <a:pt x="48877" y="92845"/>
                    <a:pt x="48877" y="84547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95" name="Google Shape;695;p25"/>
            <p:cNvSpPr/>
            <p:nvPr/>
          </p:nvSpPr>
          <p:spPr>
            <a:xfrm>
              <a:off x="1631607" y="2076120"/>
              <a:ext cx="20795" cy="114956"/>
            </a:xfrm>
            <a:custGeom>
              <a:rect b="b" l="l" r="r" t="t"/>
              <a:pathLst>
                <a:path extrusionOk="0" h="114956" w="20795">
                  <a:moveTo>
                    <a:pt x="0" y="17507"/>
                  </a:moveTo>
                  <a:lnTo>
                    <a:pt x="0" y="3289"/>
                  </a:lnTo>
                  <a:cubicBezTo>
                    <a:pt x="0" y="1113"/>
                    <a:pt x="1062" y="0"/>
                    <a:pt x="3289" y="0"/>
                  </a:cubicBezTo>
                  <a:lnTo>
                    <a:pt x="17506" y="0"/>
                  </a:lnTo>
                  <a:cubicBezTo>
                    <a:pt x="19682" y="0"/>
                    <a:pt x="20795" y="1012"/>
                    <a:pt x="20795" y="3086"/>
                  </a:cubicBezTo>
                  <a:lnTo>
                    <a:pt x="20795" y="17456"/>
                  </a:lnTo>
                  <a:cubicBezTo>
                    <a:pt x="20795" y="19632"/>
                    <a:pt x="19733" y="20745"/>
                    <a:pt x="17506" y="20745"/>
                  </a:cubicBezTo>
                  <a:lnTo>
                    <a:pt x="3289" y="20745"/>
                  </a:lnTo>
                  <a:cubicBezTo>
                    <a:pt x="1113" y="20795"/>
                    <a:pt x="0" y="19682"/>
                    <a:pt x="0" y="17507"/>
                  </a:cubicBezTo>
                  <a:moveTo>
                    <a:pt x="0" y="111515"/>
                  </a:moveTo>
                  <a:lnTo>
                    <a:pt x="0" y="35013"/>
                  </a:lnTo>
                  <a:cubicBezTo>
                    <a:pt x="0" y="32736"/>
                    <a:pt x="1062" y="31572"/>
                    <a:pt x="3289" y="31572"/>
                  </a:cubicBezTo>
                  <a:lnTo>
                    <a:pt x="17355" y="31572"/>
                  </a:lnTo>
                  <a:cubicBezTo>
                    <a:pt x="19632" y="31572"/>
                    <a:pt x="20795" y="32736"/>
                    <a:pt x="20795" y="35013"/>
                  </a:cubicBezTo>
                  <a:lnTo>
                    <a:pt x="20795" y="111515"/>
                  </a:lnTo>
                  <a:cubicBezTo>
                    <a:pt x="20795" y="112932"/>
                    <a:pt x="20542" y="113843"/>
                    <a:pt x="20036" y="114298"/>
                  </a:cubicBezTo>
                  <a:cubicBezTo>
                    <a:pt x="19530" y="114754"/>
                    <a:pt x="18721" y="114956"/>
                    <a:pt x="17506" y="114956"/>
                  </a:cubicBezTo>
                  <a:lnTo>
                    <a:pt x="3441" y="114956"/>
                  </a:lnTo>
                  <a:cubicBezTo>
                    <a:pt x="1164" y="114956"/>
                    <a:pt x="0" y="113792"/>
                    <a:pt x="0" y="111515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96" name="Google Shape;696;p25"/>
            <p:cNvSpPr/>
            <p:nvPr/>
          </p:nvSpPr>
          <p:spPr>
            <a:xfrm>
              <a:off x="1671173" y="2107693"/>
              <a:ext cx="68356" cy="83383"/>
            </a:xfrm>
            <a:custGeom>
              <a:rect b="b" l="l" r="r" t="t"/>
              <a:pathLst>
                <a:path extrusionOk="0" h="83383" w="68356">
                  <a:moveTo>
                    <a:pt x="17355" y="83384"/>
                  </a:moveTo>
                  <a:lnTo>
                    <a:pt x="3441" y="83384"/>
                  </a:lnTo>
                  <a:cubicBezTo>
                    <a:pt x="1164" y="83384"/>
                    <a:pt x="0" y="82220"/>
                    <a:pt x="0" y="79943"/>
                  </a:cubicBezTo>
                  <a:lnTo>
                    <a:pt x="0" y="3441"/>
                  </a:lnTo>
                  <a:cubicBezTo>
                    <a:pt x="0" y="1164"/>
                    <a:pt x="1164" y="0"/>
                    <a:pt x="3441" y="0"/>
                  </a:cubicBezTo>
                  <a:lnTo>
                    <a:pt x="17355" y="0"/>
                  </a:lnTo>
                  <a:cubicBezTo>
                    <a:pt x="19632" y="0"/>
                    <a:pt x="20795" y="1164"/>
                    <a:pt x="20795" y="3441"/>
                  </a:cubicBezTo>
                  <a:lnTo>
                    <a:pt x="20795" y="8854"/>
                  </a:lnTo>
                  <a:lnTo>
                    <a:pt x="21453" y="8854"/>
                  </a:lnTo>
                  <a:cubicBezTo>
                    <a:pt x="23831" y="2985"/>
                    <a:pt x="29194" y="0"/>
                    <a:pt x="37492" y="0"/>
                  </a:cubicBezTo>
                  <a:lnTo>
                    <a:pt x="42704" y="0"/>
                  </a:lnTo>
                  <a:cubicBezTo>
                    <a:pt x="59805" y="0"/>
                    <a:pt x="68356" y="8905"/>
                    <a:pt x="68356" y="26665"/>
                  </a:cubicBezTo>
                  <a:lnTo>
                    <a:pt x="68356" y="79943"/>
                  </a:lnTo>
                  <a:cubicBezTo>
                    <a:pt x="68356" y="82220"/>
                    <a:pt x="67142" y="83384"/>
                    <a:pt x="64764" y="83384"/>
                  </a:cubicBezTo>
                  <a:lnTo>
                    <a:pt x="51052" y="83384"/>
                  </a:lnTo>
                  <a:cubicBezTo>
                    <a:pt x="48775" y="83384"/>
                    <a:pt x="47612" y="82220"/>
                    <a:pt x="47612" y="79943"/>
                  </a:cubicBezTo>
                  <a:lnTo>
                    <a:pt x="47612" y="27626"/>
                  </a:lnTo>
                  <a:cubicBezTo>
                    <a:pt x="47612" y="24135"/>
                    <a:pt x="46903" y="21655"/>
                    <a:pt x="45436" y="20188"/>
                  </a:cubicBezTo>
                  <a:cubicBezTo>
                    <a:pt x="43969" y="18721"/>
                    <a:pt x="41489" y="17962"/>
                    <a:pt x="37998" y="17962"/>
                  </a:cubicBezTo>
                  <a:lnTo>
                    <a:pt x="32129" y="17962"/>
                  </a:lnTo>
                  <a:cubicBezTo>
                    <a:pt x="24590" y="17962"/>
                    <a:pt x="20846" y="22111"/>
                    <a:pt x="20846" y="30409"/>
                  </a:cubicBezTo>
                  <a:lnTo>
                    <a:pt x="20846" y="79943"/>
                  </a:lnTo>
                  <a:cubicBezTo>
                    <a:pt x="20795" y="82220"/>
                    <a:pt x="19632" y="83384"/>
                    <a:pt x="17355" y="83384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97" name="Google Shape;697;p25"/>
            <p:cNvSpPr/>
            <p:nvPr/>
          </p:nvSpPr>
          <p:spPr>
            <a:xfrm>
              <a:off x="1755215" y="2107642"/>
              <a:ext cx="68356" cy="110554"/>
            </a:xfrm>
            <a:custGeom>
              <a:rect b="b" l="l" r="r" t="t"/>
              <a:pathLst>
                <a:path extrusionOk="0" h="110554" w="68356">
                  <a:moveTo>
                    <a:pt x="30915" y="79639"/>
                  </a:moveTo>
                  <a:lnTo>
                    <a:pt x="25501" y="79639"/>
                  </a:lnTo>
                  <a:cubicBezTo>
                    <a:pt x="17102" y="79639"/>
                    <a:pt x="10777" y="77363"/>
                    <a:pt x="6476" y="72758"/>
                  </a:cubicBezTo>
                  <a:cubicBezTo>
                    <a:pt x="2176" y="68154"/>
                    <a:pt x="0" y="61576"/>
                    <a:pt x="0" y="52975"/>
                  </a:cubicBezTo>
                  <a:lnTo>
                    <a:pt x="0" y="26665"/>
                  </a:lnTo>
                  <a:cubicBezTo>
                    <a:pt x="0" y="18063"/>
                    <a:pt x="2327" y="11435"/>
                    <a:pt x="7033" y="6881"/>
                  </a:cubicBezTo>
                  <a:cubicBezTo>
                    <a:pt x="11739" y="2327"/>
                    <a:pt x="18367" y="0"/>
                    <a:pt x="26968" y="0"/>
                  </a:cubicBezTo>
                  <a:lnTo>
                    <a:pt x="64764" y="0"/>
                  </a:lnTo>
                  <a:cubicBezTo>
                    <a:pt x="67142" y="0"/>
                    <a:pt x="68356" y="1164"/>
                    <a:pt x="68356" y="3441"/>
                  </a:cubicBezTo>
                  <a:lnTo>
                    <a:pt x="68356" y="84041"/>
                  </a:lnTo>
                  <a:cubicBezTo>
                    <a:pt x="68356" y="92542"/>
                    <a:pt x="65978" y="99069"/>
                    <a:pt x="61222" y="103673"/>
                  </a:cubicBezTo>
                  <a:cubicBezTo>
                    <a:pt x="56466" y="108277"/>
                    <a:pt x="49838" y="110554"/>
                    <a:pt x="41338" y="110554"/>
                  </a:cubicBezTo>
                  <a:lnTo>
                    <a:pt x="9917" y="110554"/>
                  </a:lnTo>
                  <a:cubicBezTo>
                    <a:pt x="8602" y="110554"/>
                    <a:pt x="7741" y="110301"/>
                    <a:pt x="7235" y="109846"/>
                  </a:cubicBezTo>
                  <a:cubicBezTo>
                    <a:pt x="6729" y="109340"/>
                    <a:pt x="6476" y="108530"/>
                    <a:pt x="6476" y="107316"/>
                  </a:cubicBezTo>
                  <a:lnTo>
                    <a:pt x="6476" y="96033"/>
                  </a:lnTo>
                  <a:cubicBezTo>
                    <a:pt x="6476" y="93756"/>
                    <a:pt x="7640" y="92592"/>
                    <a:pt x="9917" y="92592"/>
                  </a:cubicBezTo>
                  <a:lnTo>
                    <a:pt x="37897" y="92592"/>
                  </a:lnTo>
                  <a:cubicBezTo>
                    <a:pt x="41388" y="92592"/>
                    <a:pt x="43868" y="91884"/>
                    <a:pt x="45335" y="90366"/>
                  </a:cubicBezTo>
                  <a:cubicBezTo>
                    <a:pt x="46802" y="88899"/>
                    <a:pt x="47561" y="86470"/>
                    <a:pt x="47561" y="83080"/>
                  </a:cubicBezTo>
                  <a:lnTo>
                    <a:pt x="47561" y="70633"/>
                  </a:lnTo>
                  <a:lnTo>
                    <a:pt x="46903" y="70633"/>
                  </a:lnTo>
                  <a:cubicBezTo>
                    <a:pt x="45689" y="73568"/>
                    <a:pt x="43564" y="75794"/>
                    <a:pt x="40528" y="77363"/>
                  </a:cubicBezTo>
                  <a:cubicBezTo>
                    <a:pt x="37543" y="78931"/>
                    <a:pt x="34305" y="79639"/>
                    <a:pt x="30915" y="79639"/>
                  </a:cubicBezTo>
                  <a:moveTo>
                    <a:pt x="47612" y="49281"/>
                  </a:moveTo>
                  <a:lnTo>
                    <a:pt x="47612" y="19834"/>
                  </a:lnTo>
                  <a:cubicBezTo>
                    <a:pt x="47612" y="18620"/>
                    <a:pt x="46954" y="18063"/>
                    <a:pt x="45639" y="18063"/>
                  </a:cubicBezTo>
                  <a:lnTo>
                    <a:pt x="30257" y="18063"/>
                  </a:lnTo>
                  <a:cubicBezTo>
                    <a:pt x="26766" y="18063"/>
                    <a:pt x="24337" y="18771"/>
                    <a:pt x="22920" y="20289"/>
                  </a:cubicBezTo>
                  <a:cubicBezTo>
                    <a:pt x="21504" y="21757"/>
                    <a:pt x="20795" y="24236"/>
                    <a:pt x="20795" y="27727"/>
                  </a:cubicBezTo>
                  <a:lnTo>
                    <a:pt x="20795" y="52064"/>
                  </a:lnTo>
                  <a:cubicBezTo>
                    <a:pt x="20795" y="55555"/>
                    <a:pt x="21504" y="57984"/>
                    <a:pt x="22920" y="59451"/>
                  </a:cubicBezTo>
                  <a:cubicBezTo>
                    <a:pt x="24337" y="60868"/>
                    <a:pt x="26766" y="61576"/>
                    <a:pt x="30257" y="61576"/>
                  </a:cubicBezTo>
                  <a:lnTo>
                    <a:pt x="36329" y="61576"/>
                  </a:lnTo>
                  <a:cubicBezTo>
                    <a:pt x="43817" y="61526"/>
                    <a:pt x="47612" y="57427"/>
                    <a:pt x="47612" y="49281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98" name="Google Shape;698;p25"/>
            <p:cNvSpPr/>
            <p:nvPr/>
          </p:nvSpPr>
          <p:spPr>
            <a:xfrm>
              <a:off x="1876445" y="2085886"/>
              <a:ext cx="72252" cy="105140"/>
            </a:xfrm>
            <a:custGeom>
              <a:rect b="b" l="l" r="r" t="t"/>
              <a:pathLst>
                <a:path extrusionOk="0" h="105140" w="72252">
                  <a:moveTo>
                    <a:pt x="101" y="78375"/>
                  </a:moveTo>
                  <a:lnTo>
                    <a:pt x="101" y="75086"/>
                  </a:lnTo>
                  <a:cubicBezTo>
                    <a:pt x="101" y="72809"/>
                    <a:pt x="1214" y="71645"/>
                    <a:pt x="3542" y="71645"/>
                  </a:cubicBezTo>
                  <a:lnTo>
                    <a:pt x="17456" y="71645"/>
                  </a:lnTo>
                  <a:cubicBezTo>
                    <a:pt x="19733" y="71645"/>
                    <a:pt x="20897" y="72809"/>
                    <a:pt x="20897" y="75086"/>
                  </a:cubicBezTo>
                  <a:lnTo>
                    <a:pt x="20897" y="76401"/>
                  </a:lnTo>
                  <a:cubicBezTo>
                    <a:pt x="20897" y="80550"/>
                    <a:pt x="21706" y="83384"/>
                    <a:pt x="23376" y="84902"/>
                  </a:cubicBezTo>
                  <a:cubicBezTo>
                    <a:pt x="24995" y="86419"/>
                    <a:pt x="28031" y="87178"/>
                    <a:pt x="32382" y="87178"/>
                  </a:cubicBezTo>
                  <a:lnTo>
                    <a:pt x="40073" y="87178"/>
                  </a:lnTo>
                  <a:cubicBezTo>
                    <a:pt x="44323" y="87178"/>
                    <a:pt x="47308" y="86369"/>
                    <a:pt x="48978" y="84699"/>
                  </a:cubicBezTo>
                  <a:cubicBezTo>
                    <a:pt x="50648" y="83080"/>
                    <a:pt x="51508" y="79994"/>
                    <a:pt x="51508" y="75541"/>
                  </a:cubicBezTo>
                  <a:lnTo>
                    <a:pt x="51508" y="73568"/>
                  </a:lnTo>
                  <a:cubicBezTo>
                    <a:pt x="51508" y="70380"/>
                    <a:pt x="50243" y="68002"/>
                    <a:pt x="47662" y="66282"/>
                  </a:cubicBezTo>
                  <a:cubicBezTo>
                    <a:pt x="45082" y="64612"/>
                    <a:pt x="41894" y="63600"/>
                    <a:pt x="38099" y="63246"/>
                  </a:cubicBezTo>
                  <a:cubicBezTo>
                    <a:pt x="34254" y="62943"/>
                    <a:pt x="30156" y="62285"/>
                    <a:pt x="25754" y="61374"/>
                  </a:cubicBezTo>
                  <a:cubicBezTo>
                    <a:pt x="21352" y="60463"/>
                    <a:pt x="17254" y="59249"/>
                    <a:pt x="13408" y="57782"/>
                  </a:cubicBezTo>
                  <a:cubicBezTo>
                    <a:pt x="9614" y="56314"/>
                    <a:pt x="6426" y="53430"/>
                    <a:pt x="3845" y="49130"/>
                  </a:cubicBezTo>
                  <a:cubicBezTo>
                    <a:pt x="1265" y="44829"/>
                    <a:pt x="0" y="39314"/>
                    <a:pt x="0" y="32534"/>
                  </a:cubicBezTo>
                  <a:lnTo>
                    <a:pt x="0" y="26816"/>
                  </a:lnTo>
                  <a:cubicBezTo>
                    <a:pt x="0" y="18316"/>
                    <a:pt x="2378" y="11738"/>
                    <a:pt x="7185" y="7033"/>
                  </a:cubicBezTo>
                  <a:cubicBezTo>
                    <a:pt x="11992" y="2327"/>
                    <a:pt x="18620" y="0"/>
                    <a:pt x="27120" y="0"/>
                  </a:cubicBezTo>
                  <a:lnTo>
                    <a:pt x="43463" y="0"/>
                  </a:lnTo>
                  <a:cubicBezTo>
                    <a:pt x="52064" y="0"/>
                    <a:pt x="58794" y="2327"/>
                    <a:pt x="63600" y="7033"/>
                  </a:cubicBezTo>
                  <a:cubicBezTo>
                    <a:pt x="68407" y="11738"/>
                    <a:pt x="70785" y="18316"/>
                    <a:pt x="70785" y="26816"/>
                  </a:cubicBezTo>
                  <a:lnTo>
                    <a:pt x="70785" y="29903"/>
                  </a:lnTo>
                  <a:cubicBezTo>
                    <a:pt x="70785" y="32180"/>
                    <a:pt x="69621" y="33343"/>
                    <a:pt x="67345" y="33343"/>
                  </a:cubicBezTo>
                  <a:lnTo>
                    <a:pt x="53430" y="33343"/>
                  </a:lnTo>
                  <a:cubicBezTo>
                    <a:pt x="51154" y="33343"/>
                    <a:pt x="49990" y="32180"/>
                    <a:pt x="49990" y="29903"/>
                  </a:cubicBezTo>
                  <a:lnTo>
                    <a:pt x="49990" y="28941"/>
                  </a:lnTo>
                  <a:cubicBezTo>
                    <a:pt x="49990" y="24691"/>
                    <a:pt x="49180" y="21807"/>
                    <a:pt x="47561" y="20289"/>
                  </a:cubicBezTo>
                  <a:cubicBezTo>
                    <a:pt x="45942" y="18771"/>
                    <a:pt x="42906" y="18013"/>
                    <a:pt x="38555" y="18013"/>
                  </a:cubicBezTo>
                  <a:lnTo>
                    <a:pt x="32180" y="18013"/>
                  </a:lnTo>
                  <a:cubicBezTo>
                    <a:pt x="27727" y="18013"/>
                    <a:pt x="24691" y="18873"/>
                    <a:pt x="23123" y="20542"/>
                  </a:cubicBezTo>
                  <a:cubicBezTo>
                    <a:pt x="21554" y="22263"/>
                    <a:pt x="20745" y="25551"/>
                    <a:pt x="20745" y="30409"/>
                  </a:cubicBezTo>
                  <a:lnTo>
                    <a:pt x="20745" y="33495"/>
                  </a:lnTo>
                  <a:cubicBezTo>
                    <a:pt x="20745" y="38605"/>
                    <a:pt x="25197" y="41591"/>
                    <a:pt x="34153" y="42350"/>
                  </a:cubicBezTo>
                  <a:cubicBezTo>
                    <a:pt x="43412" y="43109"/>
                    <a:pt x="51660" y="44981"/>
                    <a:pt x="58844" y="47915"/>
                  </a:cubicBezTo>
                  <a:cubicBezTo>
                    <a:pt x="62639" y="49534"/>
                    <a:pt x="65827" y="52469"/>
                    <a:pt x="68407" y="56669"/>
                  </a:cubicBezTo>
                  <a:cubicBezTo>
                    <a:pt x="70987" y="60868"/>
                    <a:pt x="72252" y="66231"/>
                    <a:pt x="72252" y="72758"/>
                  </a:cubicBezTo>
                  <a:lnTo>
                    <a:pt x="72252" y="78324"/>
                  </a:lnTo>
                  <a:cubicBezTo>
                    <a:pt x="72252" y="86824"/>
                    <a:pt x="69874" y="93402"/>
                    <a:pt x="65068" y="98107"/>
                  </a:cubicBezTo>
                  <a:cubicBezTo>
                    <a:pt x="60261" y="102813"/>
                    <a:pt x="53633" y="105140"/>
                    <a:pt x="45133" y="105140"/>
                  </a:cubicBezTo>
                  <a:lnTo>
                    <a:pt x="27322" y="105140"/>
                  </a:lnTo>
                  <a:cubicBezTo>
                    <a:pt x="18822" y="105140"/>
                    <a:pt x="12194" y="102813"/>
                    <a:pt x="7387" y="98107"/>
                  </a:cubicBezTo>
                  <a:cubicBezTo>
                    <a:pt x="2530" y="93452"/>
                    <a:pt x="101" y="86875"/>
                    <a:pt x="101" y="78375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99" name="Google Shape;699;p25"/>
            <p:cNvSpPr/>
            <p:nvPr/>
          </p:nvSpPr>
          <p:spPr>
            <a:xfrm>
              <a:off x="1964079" y="2107592"/>
              <a:ext cx="54796" cy="83434"/>
            </a:xfrm>
            <a:custGeom>
              <a:rect b="b" l="l" r="r" t="t"/>
              <a:pathLst>
                <a:path extrusionOk="0" h="83434" w="54796">
                  <a:moveTo>
                    <a:pt x="54746" y="68913"/>
                  </a:moveTo>
                  <a:lnTo>
                    <a:pt x="54746" y="80196"/>
                  </a:lnTo>
                  <a:cubicBezTo>
                    <a:pt x="54746" y="81410"/>
                    <a:pt x="54493" y="82220"/>
                    <a:pt x="54037" y="82726"/>
                  </a:cubicBezTo>
                  <a:cubicBezTo>
                    <a:pt x="53532" y="83232"/>
                    <a:pt x="52621" y="83434"/>
                    <a:pt x="51356" y="83434"/>
                  </a:cubicBezTo>
                  <a:lnTo>
                    <a:pt x="26968" y="83434"/>
                  </a:lnTo>
                  <a:cubicBezTo>
                    <a:pt x="18367" y="83434"/>
                    <a:pt x="11739" y="81157"/>
                    <a:pt x="7033" y="76553"/>
                  </a:cubicBezTo>
                  <a:cubicBezTo>
                    <a:pt x="2327" y="71999"/>
                    <a:pt x="0" y="65371"/>
                    <a:pt x="0" y="56770"/>
                  </a:cubicBezTo>
                  <a:lnTo>
                    <a:pt x="0" y="26665"/>
                  </a:lnTo>
                  <a:cubicBezTo>
                    <a:pt x="0" y="18063"/>
                    <a:pt x="2327" y="11435"/>
                    <a:pt x="7033" y="6881"/>
                  </a:cubicBezTo>
                  <a:cubicBezTo>
                    <a:pt x="11739" y="2327"/>
                    <a:pt x="18367" y="0"/>
                    <a:pt x="26968" y="0"/>
                  </a:cubicBezTo>
                  <a:lnTo>
                    <a:pt x="51356" y="0"/>
                  </a:lnTo>
                  <a:cubicBezTo>
                    <a:pt x="53633" y="0"/>
                    <a:pt x="54797" y="1164"/>
                    <a:pt x="54797" y="3441"/>
                  </a:cubicBezTo>
                  <a:lnTo>
                    <a:pt x="54797" y="14724"/>
                  </a:lnTo>
                  <a:cubicBezTo>
                    <a:pt x="54797" y="15938"/>
                    <a:pt x="54543" y="16748"/>
                    <a:pt x="54088" y="17254"/>
                  </a:cubicBezTo>
                  <a:cubicBezTo>
                    <a:pt x="53582" y="17760"/>
                    <a:pt x="52671" y="17962"/>
                    <a:pt x="51406" y="17962"/>
                  </a:cubicBezTo>
                  <a:lnTo>
                    <a:pt x="30308" y="17962"/>
                  </a:lnTo>
                  <a:cubicBezTo>
                    <a:pt x="26918" y="17962"/>
                    <a:pt x="24489" y="18670"/>
                    <a:pt x="23022" y="20188"/>
                  </a:cubicBezTo>
                  <a:cubicBezTo>
                    <a:pt x="21554" y="21655"/>
                    <a:pt x="20795" y="24135"/>
                    <a:pt x="20795" y="27626"/>
                  </a:cubicBezTo>
                  <a:lnTo>
                    <a:pt x="20795" y="55758"/>
                  </a:lnTo>
                  <a:cubicBezTo>
                    <a:pt x="20795" y="59249"/>
                    <a:pt x="21504" y="61728"/>
                    <a:pt x="23022" y="63196"/>
                  </a:cubicBezTo>
                  <a:cubicBezTo>
                    <a:pt x="24489" y="64663"/>
                    <a:pt x="26918" y="65422"/>
                    <a:pt x="30308" y="65422"/>
                  </a:cubicBezTo>
                  <a:lnTo>
                    <a:pt x="51406" y="65422"/>
                  </a:lnTo>
                  <a:cubicBezTo>
                    <a:pt x="53582" y="65472"/>
                    <a:pt x="54746" y="66636"/>
                    <a:pt x="54746" y="68913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00" name="Google Shape;700;p25"/>
            <p:cNvSpPr/>
            <p:nvPr/>
          </p:nvSpPr>
          <p:spPr>
            <a:xfrm>
              <a:off x="2032840" y="2076120"/>
              <a:ext cx="68407" cy="114956"/>
            </a:xfrm>
            <a:custGeom>
              <a:rect b="b" l="l" r="r" t="t"/>
              <a:pathLst>
                <a:path extrusionOk="0" h="114956" w="68407">
                  <a:moveTo>
                    <a:pt x="17355" y="114956"/>
                  </a:moveTo>
                  <a:lnTo>
                    <a:pt x="3441" y="114956"/>
                  </a:lnTo>
                  <a:cubicBezTo>
                    <a:pt x="1164" y="114956"/>
                    <a:pt x="0" y="113792"/>
                    <a:pt x="0" y="111515"/>
                  </a:cubicBezTo>
                  <a:lnTo>
                    <a:pt x="0" y="3441"/>
                  </a:lnTo>
                  <a:cubicBezTo>
                    <a:pt x="0" y="1164"/>
                    <a:pt x="1164" y="0"/>
                    <a:pt x="3441" y="0"/>
                  </a:cubicBezTo>
                  <a:lnTo>
                    <a:pt x="17355" y="0"/>
                  </a:lnTo>
                  <a:cubicBezTo>
                    <a:pt x="19632" y="0"/>
                    <a:pt x="20795" y="1164"/>
                    <a:pt x="20795" y="3441"/>
                  </a:cubicBezTo>
                  <a:lnTo>
                    <a:pt x="20795" y="40376"/>
                  </a:lnTo>
                  <a:lnTo>
                    <a:pt x="21453" y="40376"/>
                  </a:lnTo>
                  <a:cubicBezTo>
                    <a:pt x="23831" y="34507"/>
                    <a:pt x="29195" y="31522"/>
                    <a:pt x="37492" y="31522"/>
                  </a:cubicBezTo>
                  <a:lnTo>
                    <a:pt x="42754" y="31522"/>
                  </a:lnTo>
                  <a:cubicBezTo>
                    <a:pt x="59856" y="31522"/>
                    <a:pt x="68407" y="40427"/>
                    <a:pt x="68407" y="58186"/>
                  </a:cubicBezTo>
                  <a:lnTo>
                    <a:pt x="68407" y="111465"/>
                  </a:lnTo>
                  <a:cubicBezTo>
                    <a:pt x="68407" y="113742"/>
                    <a:pt x="67193" y="114906"/>
                    <a:pt x="64815" y="114906"/>
                  </a:cubicBezTo>
                  <a:lnTo>
                    <a:pt x="51103" y="114906"/>
                  </a:lnTo>
                  <a:cubicBezTo>
                    <a:pt x="48826" y="114906"/>
                    <a:pt x="47662" y="113742"/>
                    <a:pt x="47662" y="111465"/>
                  </a:cubicBezTo>
                  <a:lnTo>
                    <a:pt x="47662" y="59198"/>
                  </a:lnTo>
                  <a:cubicBezTo>
                    <a:pt x="47662" y="55707"/>
                    <a:pt x="46954" y="53228"/>
                    <a:pt x="45487" y="51761"/>
                  </a:cubicBezTo>
                  <a:cubicBezTo>
                    <a:pt x="44019" y="50293"/>
                    <a:pt x="41540" y="49534"/>
                    <a:pt x="38049" y="49534"/>
                  </a:cubicBezTo>
                  <a:lnTo>
                    <a:pt x="32180" y="49534"/>
                  </a:lnTo>
                  <a:cubicBezTo>
                    <a:pt x="24641" y="49534"/>
                    <a:pt x="20897" y="53683"/>
                    <a:pt x="20897" y="61981"/>
                  </a:cubicBezTo>
                  <a:lnTo>
                    <a:pt x="20897" y="111515"/>
                  </a:lnTo>
                  <a:cubicBezTo>
                    <a:pt x="20795" y="113792"/>
                    <a:pt x="19632" y="114956"/>
                    <a:pt x="17355" y="114956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01" name="Google Shape;701;p25"/>
            <p:cNvSpPr/>
            <p:nvPr/>
          </p:nvSpPr>
          <p:spPr>
            <a:xfrm>
              <a:off x="2116730" y="2107642"/>
              <a:ext cx="68508" cy="83434"/>
            </a:xfrm>
            <a:custGeom>
              <a:rect b="b" l="l" r="r" t="t"/>
              <a:pathLst>
                <a:path extrusionOk="0" h="83434" w="68508">
                  <a:moveTo>
                    <a:pt x="41540" y="83434"/>
                  </a:moveTo>
                  <a:lnTo>
                    <a:pt x="26968" y="83434"/>
                  </a:lnTo>
                  <a:cubicBezTo>
                    <a:pt x="18367" y="83434"/>
                    <a:pt x="11739" y="81157"/>
                    <a:pt x="7033" y="76553"/>
                  </a:cubicBezTo>
                  <a:cubicBezTo>
                    <a:pt x="2327" y="71999"/>
                    <a:pt x="0" y="65371"/>
                    <a:pt x="0" y="56770"/>
                  </a:cubicBezTo>
                  <a:lnTo>
                    <a:pt x="0" y="26665"/>
                  </a:lnTo>
                  <a:cubicBezTo>
                    <a:pt x="0" y="18063"/>
                    <a:pt x="2327" y="11435"/>
                    <a:pt x="7033" y="6881"/>
                  </a:cubicBezTo>
                  <a:cubicBezTo>
                    <a:pt x="11739" y="2327"/>
                    <a:pt x="18367" y="0"/>
                    <a:pt x="26968" y="0"/>
                  </a:cubicBezTo>
                  <a:lnTo>
                    <a:pt x="41540" y="0"/>
                  </a:lnTo>
                  <a:cubicBezTo>
                    <a:pt x="50040" y="0"/>
                    <a:pt x="56668" y="2327"/>
                    <a:pt x="61374" y="6932"/>
                  </a:cubicBezTo>
                  <a:cubicBezTo>
                    <a:pt x="66130" y="11587"/>
                    <a:pt x="68508" y="18114"/>
                    <a:pt x="68508" y="26614"/>
                  </a:cubicBezTo>
                  <a:lnTo>
                    <a:pt x="68508" y="56719"/>
                  </a:lnTo>
                  <a:cubicBezTo>
                    <a:pt x="68508" y="65219"/>
                    <a:pt x="66130" y="71797"/>
                    <a:pt x="61374" y="76401"/>
                  </a:cubicBezTo>
                  <a:cubicBezTo>
                    <a:pt x="56668" y="81107"/>
                    <a:pt x="50040" y="83434"/>
                    <a:pt x="41540" y="83434"/>
                  </a:cubicBezTo>
                  <a:moveTo>
                    <a:pt x="30105" y="65624"/>
                  </a:moveTo>
                  <a:lnTo>
                    <a:pt x="38454" y="65624"/>
                  </a:lnTo>
                  <a:cubicBezTo>
                    <a:pt x="41945" y="65624"/>
                    <a:pt x="44424" y="64916"/>
                    <a:pt x="45891" y="63499"/>
                  </a:cubicBezTo>
                  <a:cubicBezTo>
                    <a:pt x="47359" y="62082"/>
                    <a:pt x="48118" y="59654"/>
                    <a:pt x="48118" y="56163"/>
                  </a:cubicBezTo>
                  <a:lnTo>
                    <a:pt x="48118" y="27322"/>
                  </a:lnTo>
                  <a:cubicBezTo>
                    <a:pt x="48118" y="23831"/>
                    <a:pt x="47409" y="21402"/>
                    <a:pt x="45891" y="19986"/>
                  </a:cubicBezTo>
                  <a:cubicBezTo>
                    <a:pt x="44424" y="18569"/>
                    <a:pt x="41945" y="17861"/>
                    <a:pt x="38454" y="17861"/>
                  </a:cubicBezTo>
                  <a:lnTo>
                    <a:pt x="30105" y="17861"/>
                  </a:lnTo>
                  <a:cubicBezTo>
                    <a:pt x="26614" y="17861"/>
                    <a:pt x="24185" y="18569"/>
                    <a:pt x="22769" y="19986"/>
                  </a:cubicBezTo>
                  <a:cubicBezTo>
                    <a:pt x="21352" y="21402"/>
                    <a:pt x="20643" y="23831"/>
                    <a:pt x="20643" y="27322"/>
                  </a:cubicBezTo>
                  <a:lnTo>
                    <a:pt x="20643" y="56112"/>
                  </a:lnTo>
                  <a:cubicBezTo>
                    <a:pt x="20643" y="59603"/>
                    <a:pt x="21352" y="62032"/>
                    <a:pt x="22769" y="63448"/>
                  </a:cubicBezTo>
                  <a:cubicBezTo>
                    <a:pt x="24135" y="64916"/>
                    <a:pt x="26614" y="65624"/>
                    <a:pt x="30105" y="65624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02" name="Google Shape;702;p25"/>
            <p:cNvSpPr/>
            <p:nvPr/>
          </p:nvSpPr>
          <p:spPr>
            <a:xfrm>
              <a:off x="2199962" y="2107642"/>
              <a:ext cx="68558" cy="83434"/>
            </a:xfrm>
            <a:custGeom>
              <a:rect b="b" l="l" r="r" t="t"/>
              <a:pathLst>
                <a:path extrusionOk="0" h="83434" w="68558">
                  <a:moveTo>
                    <a:pt x="41540" y="83434"/>
                  </a:moveTo>
                  <a:lnTo>
                    <a:pt x="26968" y="83434"/>
                  </a:lnTo>
                  <a:cubicBezTo>
                    <a:pt x="18367" y="83434"/>
                    <a:pt x="11688" y="81157"/>
                    <a:pt x="7033" y="76553"/>
                  </a:cubicBezTo>
                  <a:cubicBezTo>
                    <a:pt x="2328" y="71999"/>
                    <a:pt x="0" y="65371"/>
                    <a:pt x="0" y="56770"/>
                  </a:cubicBezTo>
                  <a:lnTo>
                    <a:pt x="0" y="26665"/>
                  </a:lnTo>
                  <a:cubicBezTo>
                    <a:pt x="0" y="18063"/>
                    <a:pt x="2328" y="11435"/>
                    <a:pt x="7033" y="6881"/>
                  </a:cubicBezTo>
                  <a:cubicBezTo>
                    <a:pt x="11688" y="2327"/>
                    <a:pt x="18367" y="0"/>
                    <a:pt x="26968" y="0"/>
                  </a:cubicBezTo>
                  <a:lnTo>
                    <a:pt x="41540" y="0"/>
                  </a:lnTo>
                  <a:cubicBezTo>
                    <a:pt x="50040" y="0"/>
                    <a:pt x="56669" y="2327"/>
                    <a:pt x="61425" y="6932"/>
                  </a:cubicBezTo>
                  <a:cubicBezTo>
                    <a:pt x="66181" y="11587"/>
                    <a:pt x="68559" y="18114"/>
                    <a:pt x="68559" y="26614"/>
                  </a:cubicBezTo>
                  <a:lnTo>
                    <a:pt x="68559" y="56719"/>
                  </a:lnTo>
                  <a:cubicBezTo>
                    <a:pt x="68559" y="65219"/>
                    <a:pt x="66181" y="71797"/>
                    <a:pt x="61425" y="76401"/>
                  </a:cubicBezTo>
                  <a:cubicBezTo>
                    <a:pt x="56669" y="81107"/>
                    <a:pt x="50040" y="83434"/>
                    <a:pt x="41540" y="83434"/>
                  </a:cubicBezTo>
                  <a:moveTo>
                    <a:pt x="30105" y="65624"/>
                  </a:moveTo>
                  <a:lnTo>
                    <a:pt x="38454" y="65624"/>
                  </a:lnTo>
                  <a:cubicBezTo>
                    <a:pt x="41945" y="65624"/>
                    <a:pt x="44424" y="64916"/>
                    <a:pt x="45891" y="63499"/>
                  </a:cubicBezTo>
                  <a:cubicBezTo>
                    <a:pt x="47359" y="62082"/>
                    <a:pt x="48118" y="59654"/>
                    <a:pt x="48118" y="56163"/>
                  </a:cubicBezTo>
                  <a:lnTo>
                    <a:pt x="48118" y="27322"/>
                  </a:lnTo>
                  <a:cubicBezTo>
                    <a:pt x="48118" y="23831"/>
                    <a:pt x="47409" y="21402"/>
                    <a:pt x="45891" y="19986"/>
                  </a:cubicBezTo>
                  <a:cubicBezTo>
                    <a:pt x="44424" y="18569"/>
                    <a:pt x="41945" y="17861"/>
                    <a:pt x="38454" y="17861"/>
                  </a:cubicBezTo>
                  <a:lnTo>
                    <a:pt x="30105" y="17861"/>
                  </a:lnTo>
                  <a:cubicBezTo>
                    <a:pt x="26614" y="17861"/>
                    <a:pt x="24135" y="18569"/>
                    <a:pt x="22718" y="19986"/>
                  </a:cubicBezTo>
                  <a:cubicBezTo>
                    <a:pt x="21301" y="21402"/>
                    <a:pt x="20593" y="23831"/>
                    <a:pt x="20593" y="27322"/>
                  </a:cubicBezTo>
                  <a:lnTo>
                    <a:pt x="20593" y="56112"/>
                  </a:lnTo>
                  <a:cubicBezTo>
                    <a:pt x="20593" y="59603"/>
                    <a:pt x="21301" y="62032"/>
                    <a:pt x="22718" y="63448"/>
                  </a:cubicBezTo>
                  <a:cubicBezTo>
                    <a:pt x="24135" y="64916"/>
                    <a:pt x="26614" y="65624"/>
                    <a:pt x="30105" y="65624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03" name="Google Shape;703;p25"/>
            <p:cNvSpPr/>
            <p:nvPr/>
          </p:nvSpPr>
          <p:spPr>
            <a:xfrm>
              <a:off x="2285622" y="2076120"/>
              <a:ext cx="20795" cy="114956"/>
            </a:xfrm>
            <a:custGeom>
              <a:rect b="b" l="l" r="r" t="t"/>
              <a:pathLst>
                <a:path extrusionOk="0" h="114956" w="20795">
                  <a:moveTo>
                    <a:pt x="17355" y="114956"/>
                  </a:moveTo>
                  <a:lnTo>
                    <a:pt x="3441" y="114956"/>
                  </a:lnTo>
                  <a:cubicBezTo>
                    <a:pt x="1164" y="114956"/>
                    <a:pt x="0" y="113792"/>
                    <a:pt x="0" y="111515"/>
                  </a:cubicBezTo>
                  <a:lnTo>
                    <a:pt x="0" y="3441"/>
                  </a:lnTo>
                  <a:cubicBezTo>
                    <a:pt x="0" y="1164"/>
                    <a:pt x="1164" y="0"/>
                    <a:pt x="3441" y="0"/>
                  </a:cubicBezTo>
                  <a:lnTo>
                    <a:pt x="17355" y="0"/>
                  </a:lnTo>
                  <a:cubicBezTo>
                    <a:pt x="19631" y="0"/>
                    <a:pt x="20795" y="1164"/>
                    <a:pt x="20795" y="3441"/>
                  </a:cubicBezTo>
                  <a:lnTo>
                    <a:pt x="20795" y="111515"/>
                  </a:lnTo>
                  <a:cubicBezTo>
                    <a:pt x="20795" y="113792"/>
                    <a:pt x="19631" y="114956"/>
                    <a:pt x="17355" y="114956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704" name="Google Shape;704;p25"/>
          <p:cNvSpPr/>
          <p:nvPr/>
        </p:nvSpPr>
        <p:spPr>
          <a:xfrm>
            <a:off x="7387164" y="423892"/>
            <a:ext cx="1287793" cy="772678"/>
          </a:xfrm>
          <a:custGeom>
            <a:rect b="b" l="l" r="r" t="t"/>
            <a:pathLst>
              <a:path extrusionOk="0" h="772678" w="1287793">
                <a:moveTo>
                  <a:pt x="1252227" y="179501"/>
                </a:moveTo>
                <a:lnTo>
                  <a:pt x="690948" y="7046"/>
                </a:lnTo>
                <a:cubicBezTo>
                  <a:pt x="660360" y="-2349"/>
                  <a:pt x="627370" y="-2349"/>
                  <a:pt x="596782" y="7046"/>
                </a:cubicBezTo>
                <a:lnTo>
                  <a:pt x="35503" y="179501"/>
                </a:lnTo>
                <a:cubicBezTo>
                  <a:pt x="-11834" y="194066"/>
                  <a:pt x="-11834" y="256698"/>
                  <a:pt x="35503" y="271263"/>
                </a:cubicBezTo>
                <a:lnTo>
                  <a:pt x="133383" y="301341"/>
                </a:lnTo>
                <a:cubicBezTo>
                  <a:pt x="111899" y="327850"/>
                  <a:pt x="98717" y="360258"/>
                  <a:pt x="97406" y="395725"/>
                </a:cubicBezTo>
                <a:cubicBezTo>
                  <a:pt x="78034" y="406867"/>
                  <a:pt x="64416" y="426895"/>
                  <a:pt x="64416" y="450782"/>
                </a:cubicBezTo>
                <a:cubicBezTo>
                  <a:pt x="64416" y="472484"/>
                  <a:pt x="75850" y="490691"/>
                  <a:pt x="92308" y="502416"/>
                </a:cubicBezTo>
                <a:lnTo>
                  <a:pt x="40965" y="733570"/>
                </a:lnTo>
                <a:cubicBezTo>
                  <a:pt x="36377" y="753597"/>
                  <a:pt x="51671" y="772678"/>
                  <a:pt x="72281" y="772678"/>
                </a:cubicBezTo>
                <a:lnTo>
                  <a:pt x="185163" y="772678"/>
                </a:lnTo>
                <a:cubicBezTo>
                  <a:pt x="205773" y="772678"/>
                  <a:pt x="221067" y="753597"/>
                  <a:pt x="216624" y="733497"/>
                </a:cubicBezTo>
                <a:lnTo>
                  <a:pt x="165281" y="502344"/>
                </a:lnTo>
                <a:cubicBezTo>
                  <a:pt x="181740" y="490691"/>
                  <a:pt x="193174" y="472412"/>
                  <a:pt x="193174" y="450709"/>
                </a:cubicBezTo>
                <a:cubicBezTo>
                  <a:pt x="193174" y="427404"/>
                  <a:pt x="180138" y="407960"/>
                  <a:pt x="161640" y="396671"/>
                </a:cubicBezTo>
                <a:cubicBezTo>
                  <a:pt x="163169" y="366448"/>
                  <a:pt x="178609" y="339721"/>
                  <a:pt x="203297" y="322752"/>
                </a:cubicBezTo>
                <a:lnTo>
                  <a:pt x="596855" y="443645"/>
                </a:lnTo>
                <a:cubicBezTo>
                  <a:pt x="615062" y="449253"/>
                  <a:pt x="650092" y="456244"/>
                  <a:pt x="691021" y="443645"/>
                </a:cubicBezTo>
                <a:lnTo>
                  <a:pt x="1252300" y="271190"/>
                </a:lnTo>
                <a:cubicBezTo>
                  <a:pt x="1299637" y="256698"/>
                  <a:pt x="1299637" y="194066"/>
                  <a:pt x="1252227" y="179501"/>
                </a:cubicBezTo>
                <a:lnTo>
                  <a:pt x="1252227" y="179501"/>
                </a:lnTo>
                <a:close/>
                <a:moveTo>
                  <a:pt x="709810" y="505257"/>
                </a:moveTo>
                <a:cubicBezTo>
                  <a:pt x="652422" y="522881"/>
                  <a:pt x="603482" y="513122"/>
                  <a:pt x="577847" y="505257"/>
                </a:cubicBezTo>
                <a:lnTo>
                  <a:pt x="286029" y="415606"/>
                </a:lnTo>
                <a:lnTo>
                  <a:pt x="257480" y="643920"/>
                </a:lnTo>
                <a:cubicBezTo>
                  <a:pt x="257480" y="715072"/>
                  <a:pt x="430445" y="772678"/>
                  <a:pt x="643829" y="772678"/>
                </a:cubicBezTo>
                <a:cubicBezTo>
                  <a:pt x="857212" y="772678"/>
                  <a:pt x="1030177" y="714999"/>
                  <a:pt x="1030177" y="643920"/>
                </a:cubicBezTo>
                <a:lnTo>
                  <a:pt x="1001629" y="415606"/>
                </a:lnTo>
                <a:lnTo>
                  <a:pt x="709810" y="505257"/>
                </a:lnTo>
                <a:close/>
              </a:path>
            </a:pathLst>
          </a:custGeom>
          <a:solidFill>
            <a:srgbClr val="CB1E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05" name="Google Shape;705;p25"/>
          <p:cNvSpPr txBox="1"/>
          <p:nvPr>
            <p:ph type="title"/>
          </p:nvPr>
        </p:nvSpPr>
        <p:spPr>
          <a:xfrm>
            <a:off x="5167050" y="1753725"/>
            <a:ext cx="3589800" cy="233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b="1" i="0" sz="6000" u="none" cap="none" strike="noStrike">
                <a:solidFill>
                  <a:srgbClr val="33383C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rtada Academy">
  <p:cSld name="Portada University_1"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p26"/>
          <p:cNvSpPr/>
          <p:nvPr/>
        </p:nvSpPr>
        <p:spPr>
          <a:xfrm>
            <a:off x="7463376" y="318264"/>
            <a:ext cx="1128932" cy="878035"/>
          </a:xfrm>
          <a:custGeom>
            <a:rect b="b" l="l" r="r" t="t"/>
            <a:pathLst>
              <a:path extrusionOk="0" h="400929" w="515494">
                <a:moveTo>
                  <a:pt x="485489" y="1109"/>
                </a:moveTo>
                <a:cubicBezTo>
                  <a:pt x="436531" y="3776"/>
                  <a:pt x="339090" y="13682"/>
                  <a:pt x="278892" y="50258"/>
                </a:cubicBezTo>
                <a:cubicBezTo>
                  <a:pt x="274701" y="52830"/>
                  <a:pt x="272415" y="57306"/>
                  <a:pt x="272320" y="61974"/>
                </a:cubicBezTo>
                <a:lnTo>
                  <a:pt x="271558" y="387252"/>
                </a:lnTo>
                <a:cubicBezTo>
                  <a:pt x="271558" y="397539"/>
                  <a:pt x="282797" y="404112"/>
                  <a:pt x="292322" y="399349"/>
                </a:cubicBezTo>
                <a:cubicBezTo>
                  <a:pt x="354235" y="368393"/>
                  <a:pt x="443675" y="360106"/>
                  <a:pt x="487966" y="357820"/>
                </a:cubicBezTo>
                <a:cubicBezTo>
                  <a:pt x="503111" y="357058"/>
                  <a:pt x="514826" y="344961"/>
                  <a:pt x="514826" y="330483"/>
                </a:cubicBezTo>
                <a:lnTo>
                  <a:pt x="515493" y="28446"/>
                </a:lnTo>
                <a:cubicBezTo>
                  <a:pt x="515684" y="12729"/>
                  <a:pt x="501968" y="156"/>
                  <a:pt x="485489" y="1109"/>
                </a:cubicBezTo>
                <a:close/>
                <a:moveTo>
                  <a:pt x="237363" y="50163"/>
                </a:moveTo>
                <a:cubicBezTo>
                  <a:pt x="177356" y="13301"/>
                  <a:pt x="79915" y="2919"/>
                  <a:pt x="30956" y="61"/>
                </a:cubicBezTo>
                <a:cubicBezTo>
                  <a:pt x="14478" y="-987"/>
                  <a:pt x="762" y="11586"/>
                  <a:pt x="667" y="27398"/>
                </a:cubicBezTo>
                <a:lnTo>
                  <a:pt x="0" y="329436"/>
                </a:lnTo>
                <a:cubicBezTo>
                  <a:pt x="0" y="343914"/>
                  <a:pt x="11716" y="356106"/>
                  <a:pt x="26765" y="356868"/>
                </a:cubicBezTo>
                <a:cubicBezTo>
                  <a:pt x="70961" y="359249"/>
                  <a:pt x="160496" y="368012"/>
                  <a:pt x="222218" y="399254"/>
                </a:cubicBezTo>
                <a:cubicBezTo>
                  <a:pt x="231743" y="404016"/>
                  <a:pt x="242983" y="397539"/>
                  <a:pt x="242983" y="387252"/>
                </a:cubicBezTo>
                <a:lnTo>
                  <a:pt x="243840" y="61783"/>
                </a:lnTo>
                <a:cubicBezTo>
                  <a:pt x="243840" y="57116"/>
                  <a:pt x="241459" y="52734"/>
                  <a:pt x="237363" y="50163"/>
                </a:cubicBezTo>
                <a:close/>
              </a:path>
            </a:pathLst>
          </a:custGeom>
          <a:solidFill>
            <a:srgbClr val="CB1E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08" name="Google Shape;708;p26"/>
          <p:cNvSpPr/>
          <p:nvPr/>
        </p:nvSpPr>
        <p:spPr>
          <a:xfrm>
            <a:off x="-520995" y="-1350765"/>
            <a:ext cx="5449399" cy="7015264"/>
          </a:xfrm>
          <a:custGeom>
            <a:rect b="b" l="l" r="r" t="t"/>
            <a:pathLst>
              <a:path extrusionOk="0" h="7015264" w="5449399">
                <a:moveTo>
                  <a:pt x="5448899" y="3397118"/>
                </a:moveTo>
                <a:cubicBezTo>
                  <a:pt x="5448152" y="3139504"/>
                  <a:pt x="5334829" y="3023194"/>
                  <a:pt x="5212495" y="2935912"/>
                </a:cubicBezTo>
                <a:lnTo>
                  <a:pt x="5207266" y="2932178"/>
                </a:lnTo>
                <a:lnTo>
                  <a:pt x="508808" y="51870"/>
                </a:lnTo>
                <a:lnTo>
                  <a:pt x="498601" y="46044"/>
                </a:lnTo>
                <a:cubicBezTo>
                  <a:pt x="382789" y="-15098"/>
                  <a:pt x="253783" y="-15347"/>
                  <a:pt x="153505" y="45297"/>
                </a:cubicBezTo>
                <a:cubicBezTo>
                  <a:pt x="57061" y="103651"/>
                  <a:pt x="-347" y="210600"/>
                  <a:pt x="2" y="331441"/>
                </a:cubicBezTo>
                <a:lnTo>
                  <a:pt x="499" y="513922"/>
                </a:lnTo>
                <a:cubicBezTo>
                  <a:pt x="1246" y="787718"/>
                  <a:pt x="104611" y="873854"/>
                  <a:pt x="219676" y="944606"/>
                </a:cubicBezTo>
                <a:lnTo>
                  <a:pt x="4335638" y="3495951"/>
                </a:lnTo>
                <a:lnTo>
                  <a:pt x="236207" y="6068855"/>
                </a:lnTo>
                <a:lnTo>
                  <a:pt x="233767" y="6070398"/>
                </a:lnTo>
                <a:cubicBezTo>
                  <a:pt x="119199" y="6141996"/>
                  <a:pt x="16432" y="6228881"/>
                  <a:pt x="17229" y="6502129"/>
                </a:cubicBezTo>
                <a:lnTo>
                  <a:pt x="17727" y="6684659"/>
                </a:lnTo>
                <a:cubicBezTo>
                  <a:pt x="18075" y="6805450"/>
                  <a:pt x="75633" y="6912200"/>
                  <a:pt x="171728" y="6970156"/>
                </a:cubicBezTo>
                <a:cubicBezTo>
                  <a:pt x="221618" y="7000229"/>
                  <a:pt x="278628" y="7015265"/>
                  <a:pt x="337629" y="7015265"/>
                </a:cubicBezTo>
                <a:cubicBezTo>
                  <a:pt x="396979" y="7015265"/>
                  <a:pt x="458371" y="7000030"/>
                  <a:pt x="516476" y="6969608"/>
                </a:cubicBezTo>
                <a:lnTo>
                  <a:pt x="522401" y="6966521"/>
                </a:lnTo>
                <a:lnTo>
                  <a:pt x="5204976" y="4058679"/>
                </a:lnTo>
                <a:lnTo>
                  <a:pt x="5215980" y="4051310"/>
                </a:lnTo>
                <a:cubicBezTo>
                  <a:pt x="5337618" y="3962982"/>
                  <a:pt x="5450094" y="3845776"/>
                  <a:pt x="5449397" y="3588859"/>
                </a:cubicBezTo>
                <a:lnTo>
                  <a:pt x="5448899" y="3397118"/>
                </a:lnTo>
                <a:close/>
              </a:path>
            </a:pathLst>
          </a:custGeom>
          <a:solidFill>
            <a:srgbClr val="CB1E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709" name="Google Shape;709;p26"/>
          <p:cNvGrpSpPr/>
          <p:nvPr/>
        </p:nvGrpSpPr>
        <p:grpSpPr>
          <a:xfrm>
            <a:off x="445593" y="2001297"/>
            <a:ext cx="2196917" cy="517858"/>
            <a:chOff x="363193" y="1700338"/>
            <a:chExt cx="2196917" cy="517858"/>
          </a:xfrm>
        </p:grpSpPr>
        <p:sp>
          <p:nvSpPr>
            <p:cNvPr id="710" name="Google Shape;710;p26"/>
            <p:cNvSpPr/>
            <p:nvPr/>
          </p:nvSpPr>
          <p:spPr>
            <a:xfrm>
              <a:off x="363193" y="1700338"/>
              <a:ext cx="179113" cy="291943"/>
            </a:xfrm>
            <a:custGeom>
              <a:rect b="b" l="l" r="r" t="t"/>
              <a:pathLst>
                <a:path extrusionOk="0" h="291943" w="179113">
                  <a:moveTo>
                    <a:pt x="161354" y="17304"/>
                  </a:moveTo>
                  <a:cubicBezTo>
                    <a:pt x="149514" y="5768"/>
                    <a:pt x="133222" y="0"/>
                    <a:pt x="112426" y="0"/>
                  </a:cubicBezTo>
                  <a:lnTo>
                    <a:pt x="7286" y="0"/>
                  </a:lnTo>
                  <a:cubicBezTo>
                    <a:pt x="2429" y="0"/>
                    <a:pt x="0" y="2429"/>
                    <a:pt x="0" y="7286"/>
                  </a:cubicBezTo>
                  <a:lnTo>
                    <a:pt x="0" y="284709"/>
                  </a:lnTo>
                  <a:cubicBezTo>
                    <a:pt x="0" y="289515"/>
                    <a:pt x="2429" y="291944"/>
                    <a:pt x="7286" y="291944"/>
                  </a:cubicBezTo>
                  <a:lnTo>
                    <a:pt x="112426" y="291944"/>
                  </a:lnTo>
                  <a:cubicBezTo>
                    <a:pt x="133222" y="291944"/>
                    <a:pt x="149514" y="286125"/>
                    <a:pt x="161354" y="274437"/>
                  </a:cubicBezTo>
                  <a:cubicBezTo>
                    <a:pt x="173143" y="262750"/>
                    <a:pt x="179113" y="246508"/>
                    <a:pt x="179113" y="225713"/>
                  </a:cubicBezTo>
                  <a:lnTo>
                    <a:pt x="179113" y="57174"/>
                  </a:lnTo>
                  <a:cubicBezTo>
                    <a:pt x="179113" y="36076"/>
                    <a:pt x="173143" y="28840"/>
                    <a:pt x="161354" y="17304"/>
                  </a:cubicBezTo>
                  <a:moveTo>
                    <a:pt x="137219" y="223992"/>
                  </a:moveTo>
                  <a:cubicBezTo>
                    <a:pt x="137219" y="245091"/>
                    <a:pt x="126948" y="255615"/>
                    <a:pt x="106405" y="255615"/>
                  </a:cubicBezTo>
                  <a:lnTo>
                    <a:pt x="46195" y="255615"/>
                  </a:lnTo>
                  <a:cubicBezTo>
                    <a:pt x="43058" y="255615"/>
                    <a:pt x="41489" y="254047"/>
                    <a:pt x="41489" y="250910"/>
                  </a:cubicBezTo>
                  <a:lnTo>
                    <a:pt x="41489" y="40629"/>
                  </a:lnTo>
                  <a:cubicBezTo>
                    <a:pt x="41489" y="37796"/>
                    <a:pt x="43058" y="36329"/>
                    <a:pt x="46195" y="36329"/>
                  </a:cubicBezTo>
                  <a:lnTo>
                    <a:pt x="106456" y="36329"/>
                  </a:lnTo>
                  <a:cubicBezTo>
                    <a:pt x="126998" y="36329"/>
                    <a:pt x="137269" y="37796"/>
                    <a:pt x="137269" y="58844"/>
                  </a:cubicBezTo>
                  <a:lnTo>
                    <a:pt x="137269" y="223992"/>
                  </a:lnTo>
                  <a:close/>
                </a:path>
              </a:pathLst>
            </a:custGeom>
            <a:solidFill>
              <a:srgbClr val="CB1E4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11" name="Google Shape;711;p26"/>
            <p:cNvSpPr/>
            <p:nvPr/>
          </p:nvSpPr>
          <p:spPr>
            <a:xfrm>
              <a:off x="581164" y="1774310"/>
              <a:ext cx="41489" cy="217920"/>
            </a:xfrm>
            <a:custGeom>
              <a:rect b="b" l="l" r="r" t="t"/>
              <a:pathLst>
                <a:path extrusionOk="0" h="217920" w="41489">
                  <a:moveTo>
                    <a:pt x="34204" y="0"/>
                  </a:moveTo>
                  <a:lnTo>
                    <a:pt x="6831" y="0"/>
                  </a:lnTo>
                  <a:cubicBezTo>
                    <a:pt x="2277" y="0"/>
                    <a:pt x="0" y="2429"/>
                    <a:pt x="0" y="7235"/>
                  </a:cubicBezTo>
                  <a:lnTo>
                    <a:pt x="0" y="210685"/>
                  </a:lnTo>
                  <a:cubicBezTo>
                    <a:pt x="0" y="215492"/>
                    <a:pt x="2429" y="217921"/>
                    <a:pt x="7235" y="217921"/>
                  </a:cubicBezTo>
                  <a:lnTo>
                    <a:pt x="34608" y="217921"/>
                  </a:lnTo>
                  <a:cubicBezTo>
                    <a:pt x="37189" y="217921"/>
                    <a:pt x="38960" y="217415"/>
                    <a:pt x="39972" y="216453"/>
                  </a:cubicBezTo>
                  <a:cubicBezTo>
                    <a:pt x="40933" y="215441"/>
                    <a:pt x="41489" y="213519"/>
                    <a:pt x="41489" y="210685"/>
                  </a:cubicBezTo>
                  <a:lnTo>
                    <a:pt x="41489" y="7235"/>
                  </a:lnTo>
                  <a:cubicBezTo>
                    <a:pt x="41489" y="2429"/>
                    <a:pt x="39061" y="0"/>
                    <a:pt x="34204" y="0"/>
                  </a:cubicBezTo>
                </a:path>
              </a:pathLst>
            </a:custGeom>
            <a:solidFill>
              <a:srgbClr val="CB1E4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12" name="Google Shape;712;p26"/>
            <p:cNvSpPr/>
            <p:nvPr/>
          </p:nvSpPr>
          <p:spPr>
            <a:xfrm>
              <a:off x="581164" y="1701349"/>
              <a:ext cx="41439" cy="43918"/>
            </a:xfrm>
            <a:custGeom>
              <a:rect b="b" l="l" r="r" t="t"/>
              <a:pathLst>
                <a:path extrusionOk="0" h="43918" w="41439">
                  <a:moveTo>
                    <a:pt x="34608" y="0"/>
                  </a:moveTo>
                  <a:lnTo>
                    <a:pt x="6831" y="0"/>
                  </a:lnTo>
                  <a:cubicBezTo>
                    <a:pt x="2277" y="0"/>
                    <a:pt x="0" y="2277"/>
                    <a:pt x="0" y="6881"/>
                  </a:cubicBezTo>
                  <a:lnTo>
                    <a:pt x="0" y="36683"/>
                  </a:lnTo>
                  <a:cubicBezTo>
                    <a:pt x="0" y="41489"/>
                    <a:pt x="2226" y="43918"/>
                    <a:pt x="6831" y="43918"/>
                  </a:cubicBezTo>
                  <a:lnTo>
                    <a:pt x="34608" y="43918"/>
                  </a:lnTo>
                  <a:cubicBezTo>
                    <a:pt x="39162" y="43918"/>
                    <a:pt x="41439" y="41489"/>
                    <a:pt x="41439" y="36683"/>
                  </a:cubicBezTo>
                  <a:lnTo>
                    <a:pt x="41439" y="6831"/>
                  </a:lnTo>
                  <a:cubicBezTo>
                    <a:pt x="41489" y="2277"/>
                    <a:pt x="39162" y="0"/>
                    <a:pt x="34608" y="0"/>
                  </a:cubicBezTo>
                </a:path>
              </a:pathLst>
            </a:custGeom>
            <a:solidFill>
              <a:srgbClr val="CB1E4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13" name="Google Shape;713;p26"/>
            <p:cNvSpPr/>
            <p:nvPr/>
          </p:nvSpPr>
          <p:spPr>
            <a:xfrm>
              <a:off x="658122" y="1774310"/>
              <a:ext cx="169651" cy="284556"/>
            </a:xfrm>
            <a:custGeom>
              <a:rect b="b" l="l" r="r" t="t"/>
              <a:pathLst>
                <a:path extrusionOk="0" h="284556" w="169651">
                  <a:moveTo>
                    <a:pt x="161961" y="0"/>
                  </a:moveTo>
                  <a:lnTo>
                    <a:pt x="66231" y="0"/>
                  </a:lnTo>
                  <a:cubicBezTo>
                    <a:pt x="45436" y="0"/>
                    <a:pt x="29194" y="5768"/>
                    <a:pt x="17557" y="17254"/>
                  </a:cubicBezTo>
                  <a:cubicBezTo>
                    <a:pt x="5869" y="28790"/>
                    <a:pt x="0" y="45132"/>
                    <a:pt x="0" y="66181"/>
                  </a:cubicBezTo>
                  <a:lnTo>
                    <a:pt x="0" y="140963"/>
                  </a:lnTo>
                  <a:cubicBezTo>
                    <a:pt x="0" y="162062"/>
                    <a:pt x="5464" y="178405"/>
                    <a:pt x="16444" y="189941"/>
                  </a:cubicBezTo>
                  <a:cubicBezTo>
                    <a:pt x="27424" y="201477"/>
                    <a:pt x="43159" y="207194"/>
                    <a:pt x="63651" y="207194"/>
                  </a:cubicBezTo>
                  <a:lnTo>
                    <a:pt x="82878" y="207194"/>
                  </a:lnTo>
                  <a:cubicBezTo>
                    <a:pt x="104533" y="207194"/>
                    <a:pt x="118953" y="199503"/>
                    <a:pt x="126088" y="184122"/>
                  </a:cubicBezTo>
                  <a:lnTo>
                    <a:pt x="127808" y="184122"/>
                  </a:lnTo>
                  <a:lnTo>
                    <a:pt x="127808" y="216605"/>
                  </a:lnTo>
                  <a:cubicBezTo>
                    <a:pt x="127808" y="237653"/>
                    <a:pt x="117385" y="248228"/>
                    <a:pt x="96589" y="248228"/>
                  </a:cubicBezTo>
                  <a:lnTo>
                    <a:pt x="22617" y="248228"/>
                  </a:lnTo>
                  <a:cubicBezTo>
                    <a:pt x="17760" y="248228"/>
                    <a:pt x="15381" y="250657"/>
                    <a:pt x="15381" y="255514"/>
                  </a:cubicBezTo>
                  <a:lnTo>
                    <a:pt x="15381" y="277726"/>
                  </a:lnTo>
                  <a:cubicBezTo>
                    <a:pt x="15381" y="282280"/>
                    <a:pt x="17810" y="284557"/>
                    <a:pt x="22617" y="284557"/>
                  </a:cubicBezTo>
                  <a:lnTo>
                    <a:pt x="102965" y="284557"/>
                  </a:lnTo>
                  <a:cubicBezTo>
                    <a:pt x="123760" y="284557"/>
                    <a:pt x="140052" y="278789"/>
                    <a:pt x="151892" y="267303"/>
                  </a:cubicBezTo>
                  <a:cubicBezTo>
                    <a:pt x="163681" y="255717"/>
                    <a:pt x="169651" y="239576"/>
                    <a:pt x="169651" y="218781"/>
                  </a:cubicBezTo>
                  <a:lnTo>
                    <a:pt x="169651" y="7235"/>
                  </a:lnTo>
                  <a:cubicBezTo>
                    <a:pt x="169651" y="2429"/>
                    <a:pt x="167122" y="0"/>
                    <a:pt x="161961" y="0"/>
                  </a:cubicBezTo>
                  <a:moveTo>
                    <a:pt x="127757" y="134638"/>
                  </a:moveTo>
                  <a:cubicBezTo>
                    <a:pt x="127757" y="158571"/>
                    <a:pt x="116069" y="170511"/>
                    <a:pt x="92694" y="170511"/>
                  </a:cubicBezTo>
                  <a:lnTo>
                    <a:pt x="72202" y="170511"/>
                  </a:lnTo>
                  <a:cubicBezTo>
                    <a:pt x="51963" y="170511"/>
                    <a:pt x="41844" y="159987"/>
                    <a:pt x="41844" y="138888"/>
                  </a:cubicBezTo>
                  <a:lnTo>
                    <a:pt x="41844" y="67952"/>
                  </a:lnTo>
                  <a:cubicBezTo>
                    <a:pt x="41844" y="46903"/>
                    <a:pt x="51963" y="36329"/>
                    <a:pt x="72202" y="36329"/>
                  </a:cubicBezTo>
                  <a:lnTo>
                    <a:pt x="123052" y="36329"/>
                  </a:lnTo>
                  <a:cubicBezTo>
                    <a:pt x="126189" y="36329"/>
                    <a:pt x="127757" y="37745"/>
                    <a:pt x="127757" y="40579"/>
                  </a:cubicBezTo>
                  <a:lnTo>
                    <a:pt x="127757" y="134638"/>
                  </a:lnTo>
                  <a:close/>
                </a:path>
              </a:pathLst>
            </a:custGeom>
            <a:solidFill>
              <a:srgbClr val="CB1E4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14" name="Google Shape;714;p26"/>
            <p:cNvSpPr/>
            <p:nvPr/>
          </p:nvSpPr>
          <p:spPr>
            <a:xfrm>
              <a:off x="866227" y="1701349"/>
              <a:ext cx="41439" cy="43918"/>
            </a:xfrm>
            <a:custGeom>
              <a:rect b="b" l="l" r="r" t="t"/>
              <a:pathLst>
                <a:path extrusionOk="0" h="43918" w="41439">
                  <a:moveTo>
                    <a:pt x="34608" y="0"/>
                  </a:moveTo>
                  <a:lnTo>
                    <a:pt x="6831" y="0"/>
                  </a:lnTo>
                  <a:cubicBezTo>
                    <a:pt x="2277" y="0"/>
                    <a:pt x="0" y="2277"/>
                    <a:pt x="0" y="6881"/>
                  </a:cubicBezTo>
                  <a:lnTo>
                    <a:pt x="0" y="36683"/>
                  </a:lnTo>
                  <a:cubicBezTo>
                    <a:pt x="0" y="41489"/>
                    <a:pt x="2277" y="43918"/>
                    <a:pt x="6831" y="43918"/>
                  </a:cubicBezTo>
                  <a:lnTo>
                    <a:pt x="34608" y="43918"/>
                  </a:lnTo>
                  <a:cubicBezTo>
                    <a:pt x="39162" y="43918"/>
                    <a:pt x="41439" y="41489"/>
                    <a:pt x="41439" y="36683"/>
                  </a:cubicBezTo>
                  <a:lnTo>
                    <a:pt x="41439" y="6831"/>
                  </a:lnTo>
                  <a:cubicBezTo>
                    <a:pt x="41489" y="2277"/>
                    <a:pt x="39213" y="0"/>
                    <a:pt x="34608" y="0"/>
                  </a:cubicBezTo>
                </a:path>
              </a:pathLst>
            </a:custGeom>
            <a:solidFill>
              <a:srgbClr val="CB1E4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15" name="Google Shape;715;p26"/>
            <p:cNvSpPr/>
            <p:nvPr/>
          </p:nvSpPr>
          <p:spPr>
            <a:xfrm>
              <a:off x="866227" y="1774310"/>
              <a:ext cx="41489" cy="217920"/>
            </a:xfrm>
            <a:custGeom>
              <a:rect b="b" l="l" r="r" t="t"/>
              <a:pathLst>
                <a:path extrusionOk="0" h="217920" w="41489">
                  <a:moveTo>
                    <a:pt x="34204" y="0"/>
                  </a:moveTo>
                  <a:lnTo>
                    <a:pt x="6831" y="0"/>
                  </a:lnTo>
                  <a:cubicBezTo>
                    <a:pt x="2277" y="0"/>
                    <a:pt x="0" y="2429"/>
                    <a:pt x="0" y="7235"/>
                  </a:cubicBezTo>
                  <a:lnTo>
                    <a:pt x="0" y="210685"/>
                  </a:lnTo>
                  <a:cubicBezTo>
                    <a:pt x="0" y="215492"/>
                    <a:pt x="2429" y="217921"/>
                    <a:pt x="7286" y="217921"/>
                  </a:cubicBezTo>
                  <a:lnTo>
                    <a:pt x="34659" y="217921"/>
                  </a:lnTo>
                  <a:cubicBezTo>
                    <a:pt x="37239" y="217921"/>
                    <a:pt x="39010" y="217415"/>
                    <a:pt x="39972" y="216453"/>
                  </a:cubicBezTo>
                  <a:cubicBezTo>
                    <a:pt x="40983" y="215441"/>
                    <a:pt x="41489" y="213519"/>
                    <a:pt x="41489" y="210685"/>
                  </a:cubicBezTo>
                  <a:lnTo>
                    <a:pt x="41489" y="7235"/>
                  </a:lnTo>
                  <a:cubicBezTo>
                    <a:pt x="41489" y="2429"/>
                    <a:pt x="39061" y="0"/>
                    <a:pt x="34204" y="0"/>
                  </a:cubicBezTo>
                </a:path>
              </a:pathLst>
            </a:custGeom>
            <a:solidFill>
              <a:srgbClr val="CB1E4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16" name="Google Shape;716;p26"/>
            <p:cNvSpPr/>
            <p:nvPr/>
          </p:nvSpPr>
          <p:spPr>
            <a:xfrm>
              <a:off x="925274" y="1701552"/>
              <a:ext cx="130337" cy="290678"/>
            </a:xfrm>
            <a:custGeom>
              <a:rect b="b" l="l" r="r" t="t"/>
              <a:pathLst>
                <a:path extrusionOk="0" h="290678" w="130337">
                  <a:moveTo>
                    <a:pt x="122596" y="254401"/>
                  </a:moveTo>
                  <a:lnTo>
                    <a:pt x="105950" y="254401"/>
                  </a:lnTo>
                  <a:cubicBezTo>
                    <a:pt x="84547" y="254401"/>
                    <a:pt x="73872" y="244029"/>
                    <a:pt x="73872" y="223233"/>
                  </a:cubicBezTo>
                  <a:lnTo>
                    <a:pt x="73872" y="113337"/>
                  </a:lnTo>
                  <a:cubicBezTo>
                    <a:pt x="73872" y="110504"/>
                    <a:pt x="75440" y="109087"/>
                    <a:pt x="78577" y="109087"/>
                  </a:cubicBezTo>
                  <a:lnTo>
                    <a:pt x="118346" y="109087"/>
                  </a:lnTo>
                  <a:cubicBezTo>
                    <a:pt x="123457" y="109087"/>
                    <a:pt x="126037" y="106810"/>
                    <a:pt x="126037" y="102256"/>
                  </a:cubicBezTo>
                  <a:lnTo>
                    <a:pt x="126037" y="80044"/>
                  </a:lnTo>
                  <a:cubicBezTo>
                    <a:pt x="126037" y="75238"/>
                    <a:pt x="123457" y="72809"/>
                    <a:pt x="118346" y="72809"/>
                  </a:cubicBezTo>
                  <a:lnTo>
                    <a:pt x="78577" y="72809"/>
                  </a:lnTo>
                  <a:cubicBezTo>
                    <a:pt x="75440" y="72809"/>
                    <a:pt x="73872" y="71342"/>
                    <a:pt x="73872" y="68508"/>
                  </a:cubicBezTo>
                  <a:lnTo>
                    <a:pt x="73872" y="7286"/>
                  </a:lnTo>
                  <a:cubicBezTo>
                    <a:pt x="73872" y="2429"/>
                    <a:pt x="71443" y="0"/>
                    <a:pt x="66636" y="0"/>
                  </a:cubicBezTo>
                  <a:lnTo>
                    <a:pt x="39719" y="0"/>
                  </a:lnTo>
                  <a:cubicBezTo>
                    <a:pt x="34608" y="0"/>
                    <a:pt x="32028" y="2429"/>
                    <a:pt x="32028" y="7286"/>
                  </a:cubicBezTo>
                  <a:lnTo>
                    <a:pt x="32028" y="68458"/>
                  </a:lnTo>
                  <a:cubicBezTo>
                    <a:pt x="32028" y="71291"/>
                    <a:pt x="30611" y="72758"/>
                    <a:pt x="27778" y="72758"/>
                  </a:cubicBezTo>
                  <a:lnTo>
                    <a:pt x="7235" y="72758"/>
                  </a:lnTo>
                  <a:cubicBezTo>
                    <a:pt x="2429" y="72758"/>
                    <a:pt x="0" y="75187"/>
                    <a:pt x="0" y="79994"/>
                  </a:cubicBezTo>
                  <a:lnTo>
                    <a:pt x="0" y="102206"/>
                  </a:lnTo>
                  <a:cubicBezTo>
                    <a:pt x="0" y="104786"/>
                    <a:pt x="455" y="106557"/>
                    <a:pt x="1518" y="107569"/>
                  </a:cubicBezTo>
                  <a:cubicBezTo>
                    <a:pt x="2530" y="108581"/>
                    <a:pt x="4402" y="109036"/>
                    <a:pt x="7235" y="109036"/>
                  </a:cubicBezTo>
                  <a:lnTo>
                    <a:pt x="27778" y="109036"/>
                  </a:lnTo>
                  <a:cubicBezTo>
                    <a:pt x="30611" y="109036"/>
                    <a:pt x="32028" y="110453"/>
                    <a:pt x="32028" y="113286"/>
                  </a:cubicBezTo>
                  <a:lnTo>
                    <a:pt x="32028" y="225308"/>
                  </a:lnTo>
                  <a:cubicBezTo>
                    <a:pt x="32028" y="246103"/>
                    <a:pt x="38049" y="262193"/>
                    <a:pt x="49990" y="273577"/>
                  </a:cubicBezTo>
                  <a:cubicBezTo>
                    <a:pt x="61931" y="285012"/>
                    <a:pt x="78476" y="290679"/>
                    <a:pt x="99575" y="290679"/>
                  </a:cubicBezTo>
                  <a:lnTo>
                    <a:pt x="122647" y="290679"/>
                  </a:lnTo>
                  <a:cubicBezTo>
                    <a:pt x="127757" y="290679"/>
                    <a:pt x="130338" y="288402"/>
                    <a:pt x="130338" y="283848"/>
                  </a:cubicBezTo>
                  <a:lnTo>
                    <a:pt x="130338" y="261636"/>
                  </a:lnTo>
                  <a:cubicBezTo>
                    <a:pt x="130287" y="256830"/>
                    <a:pt x="127757" y="254401"/>
                    <a:pt x="122596" y="254401"/>
                  </a:cubicBezTo>
                </a:path>
              </a:pathLst>
            </a:custGeom>
            <a:solidFill>
              <a:srgbClr val="CB1E4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17" name="Google Shape;717;p26"/>
            <p:cNvSpPr/>
            <p:nvPr/>
          </p:nvSpPr>
          <p:spPr>
            <a:xfrm>
              <a:off x="1075243" y="1774310"/>
              <a:ext cx="169651" cy="217920"/>
            </a:xfrm>
            <a:custGeom>
              <a:rect b="b" l="l" r="r" t="t"/>
              <a:pathLst>
                <a:path extrusionOk="0" h="217920" w="169651">
                  <a:moveTo>
                    <a:pt x="161961" y="0"/>
                  </a:moveTo>
                  <a:lnTo>
                    <a:pt x="66231" y="0"/>
                  </a:lnTo>
                  <a:cubicBezTo>
                    <a:pt x="45132" y="0"/>
                    <a:pt x="28840" y="5768"/>
                    <a:pt x="17304" y="17254"/>
                  </a:cubicBezTo>
                  <a:cubicBezTo>
                    <a:pt x="5768" y="28790"/>
                    <a:pt x="0" y="45132"/>
                    <a:pt x="0" y="66181"/>
                  </a:cubicBezTo>
                  <a:lnTo>
                    <a:pt x="0" y="151689"/>
                  </a:lnTo>
                  <a:cubicBezTo>
                    <a:pt x="0" y="172485"/>
                    <a:pt x="5768" y="188726"/>
                    <a:pt x="17304" y="200414"/>
                  </a:cubicBezTo>
                  <a:cubicBezTo>
                    <a:pt x="28840" y="212102"/>
                    <a:pt x="45183" y="217921"/>
                    <a:pt x="66231" y="217921"/>
                  </a:cubicBezTo>
                  <a:lnTo>
                    <a:pt x="82878" y="217921"/>
                  </a:lnTo>
                  <a:cubicBezTo>
                    <a:pt x="104786" y="217921"/>
                    <a:pt x="119206" y="210382"/>
                    <a:pt x="126037" y="195253"/>
                  </a:cubicBezTo>
                  <a:lnTo>
                    <a:pt x="127757" y="195253"/>
                  </a:lnTo>
                  <a:lnTo>
                    <a:pt x="127757" y="210685"/>
                  </a:lnTo>
                  <a:cubicBezTo>
                    <a:pt x="127757" y="215543"/>
                    <a:pt x="130186" y="217921"/>
                    <a:pt x="135043" y="217921"/>
                  </a:cubicBezTo>
                  <a:lnTo>
                    <a:pt x="161961" y="217921"/>
                  </a:lnTo>
                  <a:cubicBezTo>
                    <a:pt x="167122" y="217921"/>
                    <a:pt x="169651" y="215492"/>
                    <a:pt x="169651" y="210685"/>
                  </a:cubicBezTo>
                  <a:lnTo>
                    <a:pt x="169651" y="7235"/>
                  </a:lnTo>
                  <a:cubicBezTo>
                    <a:pt x="169651" y="2429"/>
                    <a:pt x="167122" y="0"/>
                    <a:pt x="161961" y="0"/>
                  </a:cubicBezTo>
                  <a:moveTo>
                    <a:pt x="127808" y="145314"/>
                  </a:moveTo>
                  <a:cubicBezTo>
                    <a:pt x="127808" y="169550"/>
                    <a:pt x="116120" y="181643"/>
                    <a:pt x="92744" y="181643"/>
                  </a:cubicBezTo>
                  <a:lnTo>
                    <a:pt x="72202" y="181643"/>
                  </a:lnTo>
                  <a:cubicBezTo>
                    <a:pt x="51710" y="181643"/>
                    <a:pt x="41439" y="171119"/>
                    <a:pt x="41439" y="150020"/>
                  </a:cubicBezTo>
                  <a:lnTo>
                    <a:pt x="41439" y="67952"/>
                  </a:lnTo>
                  <a:cubicBezTo>
                    <a:pt x="41439" y="46903"/>
                    <a:pt x="51710" y="36329"/>
                    <a:pt x="72202" y="36329"/>
                  </a:cubicBezTo>
                  <a:lnTo>
                    <a:pt x="123052" y="36329"/>
                  </a:lnTo>
                  <a:cubicBezTo>
                    <a:pt x="126189" y="36329"/>
                    <a:pt x="127757" y="37745"/>
                    <a:pt x="127757" y="40579"/>
                  </a:cubicBezTo>
                  <a:lnTo>
                    <a:pt x="127757" y="145314"/>
                  </a:lnTo>
                  <a:close/>
                </a:path>
              </a:pathLst>
            </a:custGeom>
            <a:solidFill>
              <a:srgbClr val="CB1E4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18" name="Google Shape;718;p26"/>
            <p:cNvSpPr/>
            <p:nvPr/>
          </p:nvSpPr>
          <p:spPr>
            <a:xfrm>
              <a:off x="1283348" y="1700894"/>
              <a:ext cx="41489" cy="291387"/>
            </a:xfrm>
            <a:custGeom>
              <a:rect b="b" l="l" r="r" t="t"/>
              <a:pathLst>
                <a:path extrusionOk="0" h="291387" w="41489">
                  <a:moveTo>
                    <a:pt x="34203" y="0"/>
                  </a:moveTo>
                  <a:lnTo>
                    <a:pt x="7286" y="0"/>
                  </a:lnTo>
                  <a:cubicBezTo>
                    <a:pt x="2429" y="0"/>
                    <a:pt x="0" y="2429"/>
                    <a:pt x="0" y="7286"/>
                  </a:cubicBezTo>
                  <a:lnTo>
                    <a:pt x="0" y="284152"/>
                  </a:lnTo>
                  <a:cubicBezTo>
                    <a:pt x="0" y="288959"/>
                    <a:pt x="2429" y="291387"/>
                    <a:pt x="7286" y="291387"/>
                  </a:cubicBezTo>
                  <a:lnTo>
                    <a:pt x="34203" y="291387"/>
                  </a:lnTo>
                  <a:cubicBezTo>
                    <a:pt x="39061" y="291387"/>
                    <a:pt x="41489" y="288959"/>
                    <a:pt x="41489" y="284152"/>
                  </a:cubicBezTo>
                  <a:lnTo>
                    <a:pt x="41489" y="7286"/>
                  </a:lnTo>
                  <a:cubicBezTo>
                    <a:pt x="41489" y="2479"/>
                    <a:pt x="39061" y="0"/>
                    <a:pt x="34203" y="0"/>
                  </a:cubicBezTo>
                </a:path>
              </a:pathLst>
            </a:custGeom>
            <a:solidFill>
              <a:srgbClr val="CB1E4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19" name="Google Shape;719;p26"/>
            <p:cNvSpPr/>
            <p:nvPr/>
          </p:nvSpPr>
          <p:spPr>
            <a:xfrm>
              <a:off x="1373056" y="1700338"/>
              <a:ext cx="171018" cy="291943"/>
            </a:xfrm>
            <a:custGeom>
              <a:rect b="b" l="l" r="r" t="t"/>
              <a:pathLst>
                <a:path extrusionOk="0" h="291943" w="171018">
                  <a:moveTo>
                    <a:pt x="166312" y="0"/>
                  </a:moveTo>
                  <a:lnTo>
                    <a:pt x="153916" y="0"/>
                  </a:lnTo>
                  <a:cubicBezTo>
                    <a:pt x="151032" y="0"/>
                    <a:pt x="149615" y="1720"/>
                    <a:pt x="149615" y="5161"/>
                  </a:cubicBezTo>
                  <a:lnTo>
                    <a:pt x="149615" y="138939"/>
                  </a:lnTo>
                  <a:cubicBezTo>
                    <a:pt x="149615" y="141519"/>
                    <a:pt x="148198" y="142784"/>
                    <a:pt x="145314" y="142784"/>
                  </a:cubicBezTo>
                  <a:lnTo>
                    <a:pt x="25653" y="142784"/>
                  </a:lnTo>
                  <a:cubicBezTo>
                    <a:pt x="22769" y="142784"/>
                    <a:pt x="21403" y="141519"/>
                    <a:pt x="21403" y="138939"/>
                  </a:cubicBezTo>
                  <a:lnTo>
                    <a:pt x="21403" y="5161"/>
                  </a:lnTo>
                  <a:cubicBezTo>
                    <a:pt x="21403" y="1720"/>
                    <a:pt x="19834" y="0"/>
                    <a:pt x="16697" y="0"/>
                  </a:cubicBezTo>
                  <a:lnTo>
                    <a:pt x="4301" y="0"/>
                  </a:lnTo>
                  <a:cubicBezTo>
                    <a:pt x="1417" y="0"/>
                    <a:pt x="0" y="1720"/>
                    <a:pt x="0" y="5161"/>
                  </a:cubicBezTo>
                  <a:lnTo>
                    <a:pt x="0" y="286834"/>
                  </a:lnTo>
                  <a:cubicBezTo>
                    <a:pt x="0" y="290274"/>
                    <a:pt x="1417" y="291944"/>
                    <a:pt x="4301" y="291944"/>
                  </a:cubicBezTo>
                  <a:lnTo>
                    <a:pt x="16697" y="291944"/>
                  </a:lnTo>
                  <a:cubicBezTo>
                    <a:pt x="19834" y="291944"/>
                    <a:pt x="21403" y="290274"/>
                    <a:pt x="21403" y="286834"/>
                  </a:cubicBezTo>
                  <a:lnTo>
                    <a:pt x="21403" y="165907"/>
                  </a:lnTo>
                  <a:cubicBezTo>
                    <a:pt x="21403" y="163377"/>
                    <a:pt x="22819" y="162062"/>
                    <a:pt x="25653" y="162062"/>
                  </a:cubicBezTo>
                  <a:lnTo>
                    <a:pt x="145314" y="162062"/>
                  </a:lnTo>
                  <a:cubicBezTo>
                    <a:pt x="148198" y="162062"/>
                    <a:pt x="149615" y="163377"/>
                    <a:pt x="149615" y="165907"/>
                  </a:cubicBezTo>
                  <a:lnTo>
                    <a:pt x="149615" y="286834"/>
                  </a:lnTo>
                  <a:cubicBezTo>
                    <a:pt x="149615" y="290274"/>
                    <a:pt x="151032" y="291944"/>
                    <a:pt x="153916" y="291944"/>
                  </a:cubicBezTo>
                  <a:lnTo>
                    <a:pt x="166312" y="291944"/>
                  </a:lnTo>
                  <a:cubicBezTo>
                    <a:pt x="169449" y="291944"/>
                    <a:pt x="171018" y="290274"/>
                    <a:pt x="171018" y="286834"/>
                  </a:cubicBezTo>
                  <a:lnTo>
                    <a:pt x="171018" y="5161"/>
                  </a:lnTo>
                  <a:cubicBezTo>
                    <a:pt x="171068" y="1720"/>
                    <a:pt x="169500" y="0"/>
                    <a:pt x="166312" y="0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20" name="Google Shape;720;p26"/>
            <p:cNvSpPr/>
            <p:nvPr/>
          </p:nvSpPr>
          <p:spPr>
            <a:xfrm>
              <a:off x="1591129" y="1774310"/>
              <a:ext cx="156799" cy="217971"/>
            </a:xfrm>
            <a:custGeom>
              <a:rect b="b" l="l" r="r" t="t"/>
              <a:pathLst>
                <a:path extrusionOk="0" h="217971" w="156799">
                  <a:moveTo>
                    <a:pt x="96539" y="0"/>
                  </a:moveTo>
                  <a:lnTo>
                    <a:pt x="59806" y="0"/>
                  </a:lnTo>
                  <a:cubicBezTo>
                    <a:pt x="41287" y="0"/>
                    <a:pt x="26715" y="5414"/>
                    <a:pt x="15989" y="16242"/>
                  </a:cubicBezTo>
                  <a:cubicBezTo>
                    <a:pt x="5313" y="27069"/>
                    <a:pt x="0" y="41844"/>
                    <a:pt x="0" y="60666"/>
                  </a:cubicBezTo>
                  <a:lnTo>
                    <a:pt x="0" y="157255"/>
                  </a:lnTo>
                  <a:cubicBezTo>
                    <a:pt x="0" y="176077"/>
                    <a:pt x="5313" y="190902"/>
                    <a:pt x="15989" y="201730"/>
                  </a:cubicBezTo>
                  <a:cubicBezTo>
                    <a:pt x="26715" y="212557"/>
                    <a:pt x="41287" y="217971"/>
                    <a:pt x="59806" y="217971"/>
                  </a:cubicBezTo>
                  <a:lnTo>
                    <a:pt x="96539" y="217971"/>
                  </a:lnTo>
                  <a:cubicBezTo>
                    <a:pt x="115108" y="217971"/>
                    <a:pt x="129781" y="212557"/>
                    <a:pt x="140609" y="201730"/>
                  </a:cubicBezTo>
                  <a:cubicBezTo>
                    <a:pt x="151437" y="190902"/>
                    <a:pt x="156800" y="176077"/>
                    <a:pt x="156800" y="157255"/>
                  </a:cubicBezTo>
                  <a:lnTo>
                    <a:pt x="156800" y="60666"/>
                  </a:lnTo>
                  <a:cubicBezTo>
                    <a:pt x="156800" y="41844"/>
                    <a:pt x="151386" y="27069"/>
                    <a:pt x="140609" y="16242"/>
                  </a:cubicBezTo>
                  <a:cubicBezTo>
                    <a:pt x="129781" y="5414"/>
                    <a:pt x="115108" y="0"/>
                    <a:pt x="96539" y="0"/>
                  </a:cubicBezTo>
                  <a:moveTo>
                    <a:pt x="135499" y="156850"/>
                  </a:moveTo>
                  <a:cubicBezTo>
                    <a:pt x="135499" y="170258"/>
                    <a:pt x="131957" y="180580"/>
                    <a:pt x="124974" y="187866"/>
                  </a:cubicBezTo>
                  <a:cubicBezTo>
                    <a:pt x="117992" y="195102"/>
                    <a:pt x="107974" y="198744"/>
                    <a:pt x="94869" y="198744"/>
                  </a:cubicBezTo>
                  <a:lnTo>
                    <a:pt x="61526" y="198744"/>
                  </a:lnTo>
                  <a:cubicBezTo>
                    <a:pt x="48421" y="198744"/>
                    <a:pt x="38403" y="195102"/>
                    <a:pt x="31623" y="187866"/>
                  </a:cubicBezTo>
                  <a:cubicBezTo>
                    <a:pt x="24792" y="180580"/>
                    <a:pt x="21352" y="170258"/>
                    <a:pt x="21352" y="156850"/>
                  </a:cubicBezTo>
                  <a:lnTo>
                    <a:pt x="21352" y="61121"/>
                  </a:lnTo>
                  <a:cubicBezTo>
                    <a:pt x="21352" y="47713"/>
                    <a:pt x="24792" y="37340"/>
                    <a:pt x="31623" y="30105"/>
                  </a:cubicBezTo>
                  <a:cubicBezTo>
                    <a:pt x="38454" y="22819"/>
                    <a:pt x="48421" y="19176"/>
                    <a:pt x="61526" y="19176"/>
                  </a:cubicBezTo>
                  <a:lnTo>
                    <a:pt x="94869" y="19176"/>
                  </a:lnTo>
                  <a:cubicBezTo>
                    <a:pt x="107974" y="19176"/>
                    <a:pt x="118043" y="22819"/>
                    <a:pt x="124974" y="30105"/>
                  </a:cubicBezTo>
                  <a:cubicBezTo>
                    <a:pt x="131957" y="37340"/>
                    <a:pt x="135499" y="47713"/>
                    <a:pt x="135499" y="61121"/>
                  </a:cubicBezTo>
                  <a:lnTo>
                    <a:pt x="135499" y="156850"/>
                  </a:lnTo>
                  <a:close/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21" name="Google Shape;721;p26"/>
            <p:cNvSpPr/>
            <p:nvPr/>
          </p:nvSpPr>
          <p:spPr>
            <a:xfrm>
              <a:off x="1788204" y="1774310"/>
              <a:ext cx="154674" cy="217971"/>
            </a:xfrm>
            <a:custGeom>
              <a:rect b="b" l="l" r="r" t="t"/>
              <a:pathLst>
                <a:path extrusionOk="0" h="217971" w="154674">
                  <a:moveTo>
                    <a:pt x="150374" y="0"/>
                  </a:moveTo>
                  <a:lnTo>
                    <a:pt x="138028" y="0"/>
                  </a:lnTo>
                  <a:cubicBezTo>
                    <a:pt x="134891" y="0"/>
                    <a:pt x="133323" y="1670"/>
                    <a:pt x="133323" y="5110"/>
                  </a:cubicBezTo>
                  <a:lnTo>
                    <a:pt x="133323" y="156850"/>
                  </a:lnTo>
                  <a:cubicBezTo>
                    <a:pt x="133323" y="170258"/>
                    <a:pt x="129376" y="180580"/>
                    <a:pt x="121584" y="187866"/>
                  </a:cubicBezTo>
                  <a:cubicBezTo>
                    <a:pt x="113742" y="195102"/>
                    <a:pt x="103015" y="198744"/>
                    <a:pt x="89304" y="198744"/>
                  </a:cubicBezTo>
                  <a:lnTo>
                    <a:pt x="61526" y="198744"/>
                  </a:lnTo>
                  <a:cubicBezTo>
                    <a:pt x="48421" y="198744"/>
                    <a:pt x="38454" y="195051"/>
                    <a:pt x="31572" y="187613"/>
                  </a:cubicBezTo>
                  <a:cubicBezTo>
                    <a:pt x="24742" y="180226"/>
                    <a:pt x="21301" y="169803"/>
                    <a:pt x="21301" y="156446"/>
                  </a:cubicBezTo>
                  <a:lnTo>
                    <a:pt x="21301" y="5110"/>
                  </a:lnTo>
                  <a:cubicBezTo>
                    <a:pt x="21301" y="1720"/>
                    <a:pt x="19733" y="0"/>
                    <a:pt x="16646" y="0"/>
                  </a:cubicBezTo>
                  <a:lnTo>
                    <a:pt x="4250" y="0"/>
                  </a:lnTo>
                  <a:cubicBezTo>
                    <a:pt x="1417" y="0"/>
                    <a:pt x="0" y="1670"/>
                    <a:pt x="0" y="5110"/>
                  </a:cubicBezTo>
                  <a:lnTo>
                    <a:pt x="0" y="157255"/>
                  </a:lnTo>
                  <a:cubicBezTo>
                    <a:pt x="0" y="176077"/>
                    <a:pt x="5262" y="190902"/>
                    <a:pt x="15786" y="201730"/>
                  </a:cubicBezTo>
                  <a:cubicBezTo>
                    <a:pt x="26310" y="212557"/>
                    <a:pt x="40730" y="217971"/>
                    <a:pt x="58996" y="217971"/>
                  </a:cubicBezTo>
                  <a:lnTo>
                    <a:pt x="87178" y="217971"/>
                  </a:lnTo>
                  <a:cubicBezTo>
                    <a:pt x="109391" y="217971"/>
                    <a:pt x="124215" y="210584"/>
                    <a:pt x="131602" y="195759"/>
                  </a:cubicBezTo>
                  <a:lnTo>
                    <a:pt x="133323" y="195759"/>
                  </a:lnTo>
                  <a:lnTo>
                    <a:pt x="133323" y="212861"/>
                  </a:lnTo>
                  <a:cubicBezTo>
                    <a:pt x="133323" y="216302"/>
                    <a:pt x="134891" y="217971"/>
                    <a:pt x="138028" y="217971"/>
                  </a:cubicBezTo>
                  <a:lnTo>
                    <a:pt x="150374" y="217971"/>
                  </a:lnTo>
                  <a:cubicBezTo>
                    <a:pt x="153207" y="217971"/>
                    <a:pt x="154675" y="216302"/>
                    <a:pt x="154675" y="212861"/>
                  </a:cubicBezTo>
                  <a:lnTo>
                    <a:pt x="154675" y="5110"/>
                  </a:lnTo>
                  <a:cubicBezTo>
                    <a:pt x="154675" y="1720"/>
                    <a:pt x="153207" y="0"/>
                    <a:pt x="150374" y="0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22" name="Google Shape;722;p26"/>
            <p:cNvSpPr/>
            <p:nvPr/>
          </p:nvSpPr>
          <p:spPr>
            <a:xfrm>
              <a:off x="1979207" y="1774361"/>
              <a:ext cx="139849" cy="217971"/>
            </a:xfrm>
            <a:custGeom>
              <a:rect b="b" l="l" r="r" t="t"/>
              <a:pathLst>
                <a:path extrusionOk="0" h="217971" w="139849">
                  <a:moveTo>
                    <a:pt x="102560" y="105950"/>
                  </a:moveTo>
                  <a:lnTo>
                    <a:pt x="49130" y="84547"/>
                  </a:lnTo>
                  <a:cubicBezTo>
                    <a:pt x="40022" y="81410"/>
                    <a:pt x="33242" y="77565"/>
                    <a:pt x="28840" y="73011"/>
                  </a:cubicBezTo>
                  <a:cubicBezTo>
                    <a:pt x="24438" y="68458"/>
                    <a:pt x="22212" y="62184"/>
                    <a:pt x="22212" y="54189"/>
                  </a:cubicBezTo>
                  <a:lnTo>
                    <a:pt x="22212" y="44373"/>
                  </a:lnTo>
                  <a:cubicBezTo>
                    <a:pt x="22212" y="37543"/>
                    <a:pt x="25147" y="31572"/>
                    <a:pt x="30965" y="26462"/>
                  </a:cubicBezTo>
                  <a:cubicBezTo>
                    <a:pt x="36835" y="21352"/>
                    <a:pt x="45588" y="18771"/>
                    <a:pt x="57276" y="18771"/>
                  </a:cubicBezTo>
                  <a:lnTo>
                    <a:pt x="124367" y="18771"/>
                  </a:lnTo>
                  <a:cubicBezTo>
                    <a:pt x="127504" y="18771"/>
                    <a:pt x="129073" y="17355"/>
                    <a:pt x="129073" y="14521"/>
                  </a:cubicBezTo>
                  <a:lnTo>
                    <a:pt x="129073" y="4655"/>
                  </a:lnTo>
                  <a:cubicBezTo>
                    <a:pt x="129073" y="1518"/>
                    <a:pt x="127504" y="0"/>
                    <a:pt x="124367" y="0"/>
                  </a:cubicBezTo>
                  <a:lnTo>
                    <a:pt x="55151" y="0"/>
                  </a:lnTo>
                  <a:cubicBezTo>
                    <a:pt x="18367" y="0"/>
                    <a:pt x="0" y="16646"/>
                    <a:pt x="0" y="49990"/>
                  </a:cubicBezTo>
                  <a:cubicBezTo>
                    <a:pt x="0" y="63651"/>
                    <a:pt x="3036" y="74377"/>
                    <a:pt x="9209" y="82018"/>
                  </a:cubicBezTo>
                  <a:cubicBezTo>
                    <a:pt x="15331" y="89708"/>
                    <a:pt x="25703" y="96438"/>
                    <a:pt x="40224" y="102104"/>
                  </a:cubicBezTo>
                  <a:lnTo>
                    <a:pt x="93655" y="122647"/>
                  </a:lnTo>
                  <a:cubicBezTo>
                    <a:pt x="109643" y="128364"/>
                    <a:pt x="117638" y="140457"/>
                    <a:pt x="117638" y="158975"/>
                  </a:cubicBezTo>
                  <a:lnTo>
                    <a:pt x="117638" y="169247"/>
                  </a:lnTo>
                  <a:cubicBezTo>
                    <a:pt x="117638" y="189182"/>
                    <a:pt x="104786" y="199149"/>
                    <a:pt x="79184" y="199149"/>
                  </a:cubicBezTo>
                  <a:lnTo>
                    <a:pt x="6932" y="199149"/>
                  </a:lnTo>
                  <a:cubicBezTo>
                    <a:pt x="3795" y="199149"/>
                    <a:pt x="2226" y="200617"/>
                    <a:pt x="2226" y="203450"/>
                  </a:cubicBezTo>
                  <a:lnTo>
                    <a:pt x="2226" y="213266"/>
                  </a:lnTo>
                  <a:cubicBezTo>
                    <a:pt x="2226" y="216453"/>
                    <a:pt x="3795" y="217971"/>
                    <a:pt x="6932" y="217971"/>
                  </a:cubicBezTo>
                  <a:lnTo>
                    <a:pt x="81309" y="217971"/>
                  </a:lnTo>
                  <a:cubicBezTo>
                    <a:pt x="101244" y="217971"/>
                    <a:pt x="115968" y="213873"/>
                    <a:pt x="125531" y="205575"/>
                  </a:cubicBezTo>
                  <a:cubicBezTo>
                    <a:pt x="135043" y="197328"/>
                    <a:pt x="139850" y="184628"/>
                    <a:pt x="139850" y="167526"/>
                  </a:cubicBezTo>
                  <a:cubicBezTo>
                    <a:pt x="139850" y="150424"/>
                    <a:pt x="137371" y="137118"/>
                    <a:pt x="132361" y="127555"/>
                  </a:cubicBezTo>
                  <a:cubicBezTo>
                    <a:pt x="127251" y="117992"/>
                    <a:pt x="117334" y="110757"/>
                    <a:pt x="102560" y="105950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23" name="Google Shape;723;p26"/>
            <p:cNvSpPr/>
            <p:nvPr/>
          </p:nvSpPr>
          <p:spPr>
            <a:xfrm>
              <a:off x="2152704" y="1774310"/>
              <a:ext cx="156850" cy="217971"/>
            </a:xfrm>
            <a:custGeom>
              <a:rect b="b" l="l" r="r" t="t"/>
              <a:pathLst>
                <a:path extrusionOk="0" h="217971" w="156850">
                  <a:moveTo>
                    <a:pt x="96589" y="0"/>
                  </a:moveTo>
                  <a:lnTo>
                    <a:pt x="59856" y="0"/>
                  </a:lnTo>
                  <a:cubicBezTo>
                    <a:pt x="41287" y="0"/>
                    <a:pt x="26715" y="5414"/>
                    <a:pt x="16039" y="16242"/>
                  </a:cubicBezTo>
                  <a:cubicBezTo>
                    <a:pt x="5363" y="27069"/>
                    <a:pt x="0" y="41844"/>
                    <a:pt x="0" y="60666"/>
                  </a:cubicBezTo>
                  <a:lnTo>
                    <a:pt x="0" y="157255"/>
                  </a:lnTo>
                  <a:cubicBezTo>
                    <a:pt x="0" y="176077"/>
                    <a:pt x="5363" y="190902"/>
                    <a:pt x="16039" y="201730"/>
                  </a:cubicBezTo>
                  <a:cubicBezTo>
                    <a:pt x="26715" y="212557"/>
                    <a:pt x="41338" y="217971"/>
                    <a:pt x="59856" y="217971"/>
                  </a:cubicBezTo>
                  <a:lnTo>
                    <a:pt x="149160" y="217971"/>
                  </a:lnTo>
                  <a:cubicBezTo>
                    <a:pt x="152297" y="217971"/>
                    <a:pt x="153865" y="216453"/>
                    <a:pt x="153865" y="213266"/>
                  </a:cubicBezTo>
                  <a:lnTo>
                    <a:pt x="153865" y="203450"/>
                  </a:lnTo>
                  <a:cubicBezTo>
                    <a:pt x="153865" y="200313"/>
                    <a:pt x="152297" y="198744"/>
                    <a:pt x="149160" y="198744"/>
                  </a:cubicBezTo>
                  <a:lnTo>
                    <a:pt x="61526" y="198744"/>
                  </a:lnTo>
                  <a:cubicBezTo>
                    <a:pt x="48421" y="198744"/>
                    <a:pt x="38454" y="195102"/>
                    <a:pt x="31623" y="187866"/>
                  </a:cubicBezTo>
                  <a:cubicBezTo>
                    <a:pt x="24792" y="180580"/>
                    <a:pt x="21352" y="170258"/>
                    <a:pt x="21352" y="156850"/>
                  </a:cubicBezTo>
                  <a:lnTo>
                    <a:pt x="21352" y="123962"/>
                  </a:lnTo>
                  <a:cubicBezTo>
                    <a:pt x="21352" y="121382"/>
                    <a:pt x="22617" y="120117"/>
                    <a:pt x="25197" y="120117"/>
                  </a:cubicBezTo>
                  <a:lnTo>
                    <a:pt x="151740" y="120117"/>
                  </a:lnTo>
                  <a:cubicBezTo>
                    <a:pt x="155181" y="120117"/>
                    <a:pt x="156850" y="118397"/>
                    <a:pt x="156850" y="115007"/>
                  </a:cubicBezTo>
                  <a:lnTo>
                    <a:pt x="156850" y="60666"/>
                  </a:lnTo>
                  <a:cubicBezTo>
                    <a:pt x="156850" y="41844"/>
                    <a:pt x="151437" y="27069"/>
                    <a:pt x="140609" y="16242"/>
                  </a:cubicBezTo>
                  <a:cubicBezTo>
                    <a:pt x="129781" y="5414"/>
                    <a:pt x="115108" y="0"/>
                    <a:pt x="96589" y="0"/>
                  </a:cubicBezTo>
                  <a:moveTo>
                    <a:pt x="135499" y="99170"/>
                  </a:moveTo>
                  <a:cubicBezTo>
                    <a:pt x="135499" y="101750"/>
                    <a:pt x="134234" y="103015"/>
                    <a:pt x="131653" y="103015"/>
                  </a:cubicBezTo>
                  <a:lnTo>
                    <a:pt x="25197" y="103015"/>
                  </a:lnTo>
                  <a:cubicBezTo>
                    <a:pt x="22617" y="103015"/>
                    <a:pt x="21352" y="101700"/>
                    <a:pt x="21352" y="99170"/>
                  </a:cubicBezTo>
                  <a:lnTo>
                    <a:pt x="21352" y="61121"/>
                  </a:lnTo>
                  <a:cubicBezTo>
                    <a:pt x="21352" y="47713"/>
                    <a:pt x="24792" y="37391"/>
                    <a:pt x="31623" y="30105"/>
                  </a:cubicBezTo>
                  <a:cubicBezTo>
                    <a:pt x="38454" y="22819"/>
                    <a:pt x="48421" y="19176"/>
                    <a:pt x="61526" y="19176"/>
                  </a:cubicBezTo>
                  <a:lnTo>
                    <a:pt x="95325" y="19176"/>
                  </a:lnTo>
                  <a:cubicBezTo>
                    <a:pt x="108429" y="19176"/>
                    <a:pt x="118397" y="22819"/>
                    <a:pt x="125227" y="30105"/>
                  </a:cubicBezTo>
                  <a:cubicBezTo>
                    <a:pt x="132058" y="37340"/>
                    <a:pt x="135499" y="47713"/>
                    <a:pt x="135499" y="61121"/>
                  </a:cubicBezTo>
                  <a:lnTo>
                    <a:pt x="135499" y="99170"/>
                  </a:lnTo>
                  <a:close/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24" name="Google Shape;724;p26"/>
            <p:cNvSpPr/>
            <p:nvPr/>
          </p:nvSpPr>
          <p:spPr>
            <a:xfrm>
              <a:off x="2393798" y="1774382"/>
              <a:ext cx="166312" cy="217955"/>
            </a:xfrm>
            <a:custGeom>
              <a:rect b="b" l="l" r="r" t="t"/>
              <a:pathLst>
                <a:path extrusionOk="0" h="217955" w="166312">
                  <a:moveTo>
                    <a:pt x="161101" y="95556"/>
                  </a:moveTo>
                  <a:lnTo>
                    <a:pt x="7539" y="839"/>
                  </a:lnTo>
                  <a:cubicBezTo>
                    <a:pt x="3542" y="-1286"/>
                    <a:pt x="0" y="839"/>
                    <a:pt x="0" y="4836"/>
                  </a:cubicBezTo>
                  <a:lnTo>
                    <a:pt x="0" y="10806"/>
                  </a:lnTo>
                  <a:cubicBezTo>
                    <a:pt x="0" y="17232"/>
                    <a:pt x="1872" y="18295"/>
                    <a:pt x="4402" y="19914"/>
                  </a:cubicBezTo>
                  <a:lnTo>
                    <a:pt x="147187" y="108964"/>
                  </a:lnTo>
                  <a:lnTo>
                    <a:pt x="4402" y="198015"/>
                  </a:lnTo>
                  <a:cubicBezTo>
                    <a:pt x="1872" y="199583"/>
                    <a:pt x="0" y="200646"/>
                    <a:pt x="0" y="207122"/>
                  </a:cubicBezTo>
                  <a:lnTo>
                    <a:pt x="0" y="213092"/>
                  </a:lnTo>
                  <a:cubicBezTo>
                    <a:pt x="0" y="217140"/>
                    <a:pt x="3592" y="219215"/>
                    <a:pt x="7539" y="217140"/>
                  </a:cubicBezTo>
                  <a:lnTo>
                    <a:pt x="161101" y="122372"/>
                  </a:lnTo>
                  <a:cubicBezTo>
                    <a:pt x="164491" y="119893"/>
                    <a:pt x="166312" y="117616"/>
                    <a:pt x="166312" y="112101"/>
                  </a:cubicBezTo>
                  <a:lnTo>
                    <a:pt x="166312" y="109015"/>
                  </a:lnTo>
                  <a:lnTo>
                    <a:pt x="166312" y="108964"/>
                  </a:lnTo>
                  <a:lnTo>
                    <a:pt x="166312" y="105878"/>
                  </a:lnTo>
                  <a:cubicBezTo>
                    <a:pt x="166262" y="100312"/>
                    <a:pt x="164491" y="97985"/>
                    <a:pt x="161101" y="95556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25" name="Google Shape;725;p26"/>
            <p:cNvSpPr/>
            <p:nvPr/>
          </p:nvSpPr>
          <p:spPr>
            <a:xfrm>
              <a:off x="1373663" y="2085936"/>
              <a:ext cx="71796" cy="105140"/>
            </a:xfrm>
            <a:custGeom>
              <a:rect b="b" l="l" r="r" t="t"/>
              <a:pathLst>
                <a:path extrusionOk="0" h="105140" w="71796">
                  <a:moveTo>
                    <a:pt x="44778" y="105140"/>
                  </a:moveTo>
                  <a:lnTo>
                    <a:pt x="26968" y="105140"/>
                  </a:lnTo>
                  <a:cubicBezTo>
                    <a:pt x="18367" y="105140"/>
                    <a:pt x="11688" y="102863"/>
                    <a:pt x="7033" y="98259"/>
                  </a:cubicBezTo>
                  <a:cubicBezTo>
                    <a:pt x="2327" y="93705"/>
                    <a:pt x="0" y="87077"/>
                    <a:pt x="0" y="78476"/>
                  </a:cubicBezTo>
                  <a:lnTo>
                    <a:pt x="0" y="26665"/>
                  </a:lnTo>
                  <a:cubicBezTo>
                    <a:pt x="0" y="18063"/>
                    <a:pt x="2327" y="11486"/>
                    <a:pt x="7033" y="6881"/>
                  </a:cubicBezTo>
                  <a:cubicBezTo>
                    <a:pt x="11738" y="2277"/>
                    <a:pt x="18367" y="0"/>
                    <a:pt x="26968" y="0"/>
                  </a:cubicBezTo>
                  <a:lnTo>
                    <a:pt x="44778" y="0"/>
                  </a:lnTo>
                  <a:cubicBezTo>
                    <a:pt x="53279" y="0"/>
                    <a:pt x="59907" y="2327"/>
                    <a:pt x="64663" y="6932"/>
                  </a:cubicBezTo>
                  <a:cubicBezTo>
                    <a:pt x="69419" y="11587"/>
                    <a:pt x="71797" y="18114"/>
                    <a:pt x="71797" y="26614"/>
                  </a:cubicBezTo>
                  <a:lnTo>
                    <a:pt x="71797" y="34355"/>
                  </a:lnTo>
                  <a:cubicBezTo>
                    <a:pt x="71797" y="36733"/>
                    <a:pt x="70583" y="37948"/>
                    <a:pt x="68205" y="37948"/>
                  </a:cubicBezTo>
                  <a:lnTo>
                    <a:pt x="54493" y="37948"/>
                  </a:lnTo>
                  <a:cubicBezTo>
                    <a:pt x="52216" y="37948"/>
                    <a:pt x="51052" y="36733"/>
                    <a:pt x="51052" y="34355"/>
                  </a:cubicBezTo>
                  <a:lnTo>
                    <a:pt x="51052" y="27626"/>
                  </a:lnTo>
                  <a:cubicBezTo>
                    <a:pt x="51052" y="24135"/>
                    <a:pt x="50293" y="21655"/>
                    <a:pt x="48826" y="20188"/>
                  </a:cubicBezTo>
                  <a:cubicBezTo>
                    <a:pt x="47359" y="18721"/>
                    <a:pt x="44879" y="17962"/>
                    <a:pt x="41388" y="17962"/>
                  </a:cubicBezTo>
                  <a:lnTo>
                    <a:pt x="30257" y="17962"/>
                  </a:lnTo>
                  <a:cubicBezTo>
                    <a:pt x="26867" y="17962"/>
                    <a:pt x="24438" y="18670"/>
                    <a:pt x="22971" y="20188"/>
                  </a:cubicBezTo>
                  <a:cubicBezTo>
                    <a:pt x="21504" y="21655"/>
                    <a:pt x="20745" y="24135"/>
                    <a:pt x="20745" y="27626"/>
                  </a:cubicBezTo>
                  <a:lnTo>
                    <a:pt x="20745" y="77514"/>
                  </a:lnTo>
                  <a:cubicBezTo>
                    <a:pt x="20745" y="81006"/>
                    <a:pt x="21504" y="83485"/>
                    <a:pt x="22971" y="84952"/>
                  </a:cubicBezTo>
                  <a:cubicBezTo>
                    <a:pt x="24438" y="86419"/>
                    <a:pt x="26867" y="87128"/>
                    <a:pt x="30257" y="87128"/>
                  </a:cubicBezTo>
                  <a:lnTo>
                    <a:pt x="41388" y="87128"/>
                  </a:lnTo>
                  <a:cubicBezTo>
                    <a:pt x="44879" y="87128"/>
                    <a:pt x="47359" y="86419"/>
                    <a:pt x="48826" y="84952"/>
                  </a:cubicBezTo>
                  <a:cubicBezTo>
                    <a:pt x="50293" y="83485"/>
                    <a:pt x="51052" y="81006"/>
                    <a:pt x="51052" y="77514"/>
                  </a:cubicBezTo>
                  <a:lnTo>
                    <a:pt x="51052" y="70785"/>
                  </a:lnTo>
                  <a:cubicBezTo>
                    <a:pt x="51052" y="68407"/>
                    <a:pt x="52165" y="67193"/>
                    <a:pt x="54493" y="67193"/>
                  </a:cubicBezTo>
                  <a:lnTo>
                    <a:pt x="68205" y="67193"/>
                  </a:lnTo>
                  <a:cubicBezTo>
                    <a:pt x="70583" y="67193"/>
                    <a:pt x="71797" y="68407"/>
                    <a:pt x="71797" y="70785"/>
                  </a:cubicBezTo>
                  <a:lnTo>
                    <a:pt x="71797" y="78476"/>
                  </a:lnTo>
                  <a:cubicBezTo>
                    <a:pt x="71797" y="86976"/>
                    <a:pt x="69419" y="93554"/>
                    <a:pt x="64663" y="98158"/>
                  </a:cubicBezTo>
                  <a:cubicBezTo>
                    <a:pt x="59907" y="102813"/>
                    <a:pt x="53279" y="105140"/>
                    <a:pt x="44778" y="105140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26" name="Google Shape;726;p26"/>
            <p:cNvSpPr/>
            <p:nvPr/>
          </p:nvSpPr>
          <p:spPr>
            <a:xfrm>
              <a:off x="1459931" y="2107642"/>
              <a:ext cx="68508" cy="83434"/>
            </a:xfrm>
            <a:custGeom>
              <a:rect b="b" l="l" r="r" t="t"/>
              <a:pathLst>
                <a:path extrusionOk="0" h="83434" w="68508">
                  <a:moveTo>
                    <a:pt x="41540" y="83434"/>
                  </a:moveTo>
                  <a:lnTo>
                    <a:pt x="26968" y="83434"/>
                  </a:lnTo>
                  <a:cubicBezTo>
                    <a:pt x="18367" y="83434"/>
                    <a:pt x="11688" y="81157"/>
                    <a:pt x="7033" y="76553"/>
                  </a:cubicBezTo>
                  <a:cubicBezTo>
                    <a:pt x="2327" y="71999"/>
                    <a:pt x="0" y="65371"/>
                    <a:pt x="0" y="56770"/>
                  </a:cubicBezTo>
                  <a:lnTo>
                    <a:pt x="0" y="26665"/>
                  </a:lnTo>
                  <a:cubicBezTo>
                    <a:pt x="0" y="18063"/>
                    <a:pt x="2327" y="11435"/>
                    <a:pt x="7033" y="6881"/>
                  </a:cubicBezTo>
                  <a:cubicBezTo>
                    <a:pt x="11739" y="2327"/>
                    <a:pt x="18367" y="0"/>
                    <a:pt x="26968" y="0"/>
                  </a:cubicBezTo>
                  <a:lnTo>
                    <a:pt x="41540" y="0"/>
                  </a:lnTo>
                  <a:cubicBezTo>
                    <a:pt x="50040" y="0"/>
                    <a:pt x="56669" y="2327"/>
                    <a:pt x="61374" y="6932"/>
                  </a:cubicBezTo>
                  <a:cubicBezTo>
                    <a:pt x="66130" y="11587"/>
                    <a:pt x="68508" y="18114"/>
                    <a:pt x="68508" y="26614"/>
                  </a:cubicBezTo>
                  <a:lnTo>
                    <a:pt x="68508" y="56719"/>
                  </a:lnTo>
                  <a:cubicBezTo>
                    <a:pt x="68508" y="65219"/>
                    <a:pt x="66130" y="71797"/>
                    <a:pt x="61374" y="76401"/>
                  </a:cubicBezTo>
                  <a:cubicBezTo>
                    <a:pt x="56669" y="81107"/>
                    <a:pt x="50040" y="83434"/>
                    <a:pt x="41540" y="83434"/>
                  </a:cubicBezTo>
                  <a:moveTo>
                    <a:pt x="30105" y="65624"/>
                  </a:moveTo>
                  <a:lnTo>
                    <a:pt x="38454" y="65624"/>
                  </a:lnTo>
                  <a:cubicBezTo>
                    <a:pt x="41945" y="65624"/>
                    <a:pt x="44424" y="64916"/>
                    <a:pt x="45891" y="63499"/>
                  </a:cubicBezTo>
                  <a:cubicBezTo>
                    <a:pt x="47359" y="62082"/>
                    <a:pt x="48118" y="59654"/>
                    <a:pt x="48118" y="56163"/>
                  </a:cubicBezTo>
                  <a:lnTo>
                    <a:pt x="48118" y="27322"/>
                  </a:lnTo>
                  <a:cubicBezTo>
                    <a:pt x="48118" y="23831"/>
                    <a:pt x="47359" y="21402"/>
                    <a:pt x="45891" y="19986"/>
                  </a:cubicBezTo>
                  <a:cubicBezTo>
                    <a:pt x="44424" y="18569"/>
                    <a:pt x="41945" y="17861"/>
                    <a:pt x="38454" y="17861"/>
                  </a:cubicBezTo>
                  <a:lnTo>
                    <a:pt x="30105" y="17861"/>
                  </a:lnTo>
                  <a:cubicBezTo>
                    <a:pt x="26614" y="17861"/>
                    <a:pt x="24185" y="18569"/>
                    <a:pt x="22769" y="19986"/>
                  </a:cubicBezTo>
                  <a:cubicBezTo>
                    <a:pt x="21352" y="21402"/>
                    <a:pt x="20644" y="23831"/>
                    <a:pt x="20644" y="27322"/>
                  </a:cubicBezTo>
                  <a:lnTo>
                    <a:pt x="20644" y="56112"/>
                  </a:lnTo>
                  <a:cubicBezTo>
                    <a:pt x="20644" y="59603"/>
                    <a:pt x="21352" y="62032"/>
                    <a:pt x="22769" y="63448"/>
                  </a:cubicBezTo>
                  <a:cubicBezTo>
                    <a:pt x="24185" y="64916"/>
                    <a:pt x="26614" y="65624"/>
                    <a:pt x="30105" y="65624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27" name="Google Shape;727;p26"/>
            <p:cNvSpPr/>
            <p:nvPr/>
          </p:nvSpPr>
          <p:spPr>
            <a:xfrm>
              <a:off x="1543214" y="2076120"/>
              <a:ext cx="69671" cy="114956"/>
            </a:xfrm>
            <a:custGeom>
              <a:rect b="b" l="l" r="r" t="t"/>
              <a:pathLst>
                <a:path extrusionOk="0" h="114956" w="69671">
                  <a:moveTo>
                    <a:pt x="32180" y="114956"/>
                  </a:moveTo>
                  <a:lnTo>
                    <a:pt x="25501" y="114956"/>
                  </a:lnTo>
                  <a:cubicBezTo>
                    <a:pt x="17102" y="114956"/>
                    <a:pt x="10777" y="112679"/>
                    <a:pt x="6426" y="108075"/>
                  </a:cubicBezTo>
                  <a:cubicBezTo>
                    <a:pt x="2125" y="103521"/>
                    <a:pt x="0" y="96893"/>
                    <a:pt x="0" y="88292"/>
                  </a:cubicBezTo>
                  <a:lnTo>
                    <a:pt x="0" y="58186"/>
                  </a:lnTo>
                  <a:cubicBezTo>
                    <a:pt x="0" y="49585"/>
                    <a:pt x="2125" y="42957"/>
                    <a:pt x="6426" y="38403"/>
                  </a:cubicBezTo>
                  <a:cubicBezTo>
                    <a:pt x="10727" y="33849"/>
                    <a:pt x="17102" y="31522"/>
                    <a:pt x="25501" y="31522"/>
                  </a:cubicBezTo>
                  <a:lnTo>
                    <a:pt x="32180" y="31522"/>
                  </a:lnTo>
                  <a:cubicBezTo>
                    <a:pt x="35570" y="31522"/>
                    <a:pt x="38757" y="32281"/>
                    <a:pt x="41844" y="33748"/>
                  </a:cubicBezTo>
                  <a:cubicBezTo>
                    <a:pt x="44879" y="35215"/>
                    <a:pt x="47004" y="37442"/>
                    <a:pt x="48219" y="40376"/>
                  </a:cubicBezTo>
                  <a:lnTo>
                    <a:pt x="48877" y="40376"/>
                  </a:lnTo>
                  <a:lnTo>
                    <a:pt x="48877" y="3441"/>
                  </a:lnTo>
                  <a:cubicBezTo>
                    <a:pt x="48877" y="1164"/>
                    <a:pt x="50040" y="0"/>
                    <a:pt x="52317" y="0"/>
                  </a:cubicBezTo>
                  <a:lnTo>
                    <a:pt x="66231" y="0"/>
                  </a:lnTo>
                  <a:cubicBezTo>
                    <a:pt x="68508" y="0"/>
                    <a:pt x="69672" y="1164"/>
                    <a:pt x="69672" y="3441"/>
                  </a:cubicBezTo>
                  <a:lnTo>
                    <a:pt x="69672" y="111515"/>
                  </a:lnTo>
                  <a:cubicBezTo>
                    <a:pt x="69672" y="113792"/>
                    <a:pt x="68508" y="114956"/>
                    <a:pt x="66231" y="114956"/>
                  </a:cubicBezTo>
                  <a:lnTo>
                    <a:pt x="52317" y="114956"/>
                  </a:lnTo>
                  <a:cubicBezTo>
                    <a:pt x="50040" y="114956"/>
                    <a:pt x="48877" y="113792"/>
                    <a:pt x="48877" y="111515"/>
                  </a:cubicBezTo>
                  <a:lnTo>
                    <a:pt x="48877" y="106152"/>
                  </a:lnTo>
                  <a:lnTo>
                    <a:pt x="48219" y="106152"/>
                  </a:lnTo>
                  <a:cubicBezTo>
                    <a:pt x="47004" y="109087"/>
                    <a:pt x="44879" y="111313"/>
                    <a:pt x="41844" y="112780"/>
                  </a:cubicBezTo>
                  <a:cubicBezTo>
                    <a:pt x="38757" y="114197"/>
                    <a:pt x="35570" y="114956"/>
                    <a:pt x="32180" y="114956"/>
                  </a:cubicBezTo>
                  <a:moveTo>
                    <a:pt x="48877" y="84547"/>
                  </a:moveTo>
                  <a:lnTo>
                    <a:pt x="48877" y="61981"/>
                  </a:lnTo>
                  <a:cubicBezTo>
                    <a:pt x="48877" y="53683"/>
                    <a:pt x="45132" y="49534"/>
                    <a:pt x="37593" y="49534"/>
                  </a:cubicBezTo>
                  <a:lnTo>
                    <a:pt x="30257" y="49534"/>
                  </a:lnTo>
                  <a:cubicBezTo>
                    <a:pt x="26766" y="49534"/>
                    <a:pt x="24287" y="50243"/>
                    <a:pt x="22870" y="51761"/>
                  </a:cubicBezTo>
                  <a:cubicBezTo>
                    <a:pt x="21453" y="53228"/>
                    <a:pt x="20745" y="55707"/>
                    <a:pt x="20745" y="59198"/>
                  </a:cubicBezTo>
                  <a:lnTo>
                    <a:pt x="20745" y="87330"/>
                  </a:lnTo>
                  <a:cubicBezTo>
                    <a:pt x="20745" y="90821"/>
                    <a:pt x="21453" y="93301"/>
                    <a:pt x="22870" y="94768"/>
                  </a:cubicBezTo>
                  <a:cubicBezTo>
                    <a:pt x="24287" y="96235"/>
                    <a:pt x="26715" y="96944"/>
                    <a:pt x="30257" y="96944"/>
                  </a:cubicBezTo>
                  <a:lnTo>
                    <a:pt x="37593" y="96944"/>
                  </a:lnTo>
                  <a:cubicBezTo>
                    <a:pt x="45082" y="96944"/>
                    <a:pt x="48877" y="92845"/>
                    <a:pt x="48877" y="84547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28" name="Google Shape;728;p26"/>
            <p:cNvSpPr/>
            <p:nvPr/>
          </p:nvSpPr>
          <p:spPr>
            <a:xfrm>
              <a:off x="1631607" y="2076120"/>
              <a:ext cx="20795" cy="114956"/>
            </a:xfrm>
            <a:custGeom>
              <a:rect b="b" l="l" r="r" t="t"/>
              <a:pathLst>
                <a:path extrusionOk="0" h="114956" w="20795">
                  <a:moveTo>
                    <a:pt x="0" y="17507"/>
                  </a:moveTo>
                  <a:lnTo>
                    <a:pt x="0" y="3289"/>
                  </a:lnTo>
                  <a:cubicBezTo>
                    <a:pt x="0" y="1113"/>
                    <a:pt x="1062" y="0"/>
                    <a:pt x="3289" y="0"/>
                  </a:cubicBezTo>
                  <a:lnTo>
                    <a:pt x="17506" y="0"/>
                  </a:lnTo>
                  <a:cubicBezTo>
                    <a:pt x="19682" y="0"/>
                    <a:pt x="20795" y="1012"/>
                    <a:pt x="20795" y="3086"/>
                  </a:cubicBezTo>
                  <a:lnTo>
                    <a:pt x="20795" y="17456"/>
                  </a:lnTo>
                  <a:cubicBezTo>
                    <a:pt x="20795" y="19632"/>
                    <a:pt x="19733" y="20745"/>
                    <a:pt x="17506" y="20745"/>
                  </a:cubicBezTo>
                  <a:lnTo>
                    <a:pt x="3289" y="20745"/>
                  </a:lnTo>
                  <a:cubicBezTo>
                    <a:pt x="1113" y="20795"/>
                    <a:pt x="0" y="19682"/>
                    <a:pt x="0" y="17507"/>
                  </a:cubicBezTo>
                  <a:moveTo>
                    <a:pt x="0" y="111515"/>
                  </a:moveTo>
                  <a:lnTo>
                    <a:pt x="0" y="35013"/>
                  </a:lnTo>
                  <a:cubicBezTo>
                    <a:pt x="0" y="32736"/>
                    <a:pt x="1062" y="31572"/>
                    <a:pt x="3289" y="31572"/>
                  </a:cubicBezTo>
                  <a:lnTo>
                    <a:pt x="17355" y="31572"/>
                  </a:lnTo>
                  <a:cubicBezTo>
                    <a:pt x="19632" y="31572"/>
                    <a:pt x="20795" y="32736"/>
                    <a:pt x="20795" y="35013"/>
                  </a:cubicBezTo>
                  <a:lnTo>
                    <a:pt x="20795" y="111515"/>
                  </a:lnTo>
                  <a:cubicBezTo>
                    <a:pt x="20795" y="112932"/>
                    <a:pt x="20542" y="113843"/>
                    <a:pt x="20036" y="114298"/>
                  </a:cubicBezTo>
                  <a:cubicBezTo>
                    <a:pt x="19530" y="114754"/>
                    <a:pt x="18721" y="114956"/>
                    <a:pt x="17506" y="114956"/>
                  </a:cubicBezTo>
                  <a:lnTo>
                    <a:pt x="3441" y="114956"/>
                  </a:lnTo>
                  <a:cubicBezTo>
                    <a:pt x="1164" y="114956"/>
                    <a:pt x="0" y="113792"/>
                    <a:pt x="0" y="111515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29" name="Google Shape;729;p26"/>
            <p:cNvSpPr/>
            <p:nvPr/>
          </p:nvSpPr>
          <p:spPr>
            <a:xfrm>
              <a:off x="1671173" y="2107693"/>
              <a:ext cx="68356" cy="83383"/>
            </a:xfrm>
            <a:custGeom>
              <a:rect b="b" l="l" r="r" t="t"/>
              <a:pathLst>
                <a:path extrusionOk="0" h="83383" w="68356">
                  <a:moveTo>
                    <a:pt x="17355" y="83384"/>
                  </a:moveTo>
                  <a:lnTo>
                    <a:pt x="3441" y="83384"/>
                  </a:lnTo>
                  <a:cubicBezTo>
                    <a:pt x="1164" y="83384"/>
                    <a:pt x="0" y="82220"/>
                    <a:pt x="0" y="79943"/>
                  </a:cubicBezTo>
                  <a:lnTo>
                    <a:pt x="0" y="3441"/>
                  </a:lnTo>
                  <a:cubicBezTo>
                    <a:pt x="0" y="1164"/>
                    <a:pt x="1164" y="0"/>
                    <a:pt x="3441" y="0"/>
                  </a:cubicBezTo>
                  <a:lnTo>
                    <a:pt x="17355" y="0"/>
                  </a:lnTo>
                  <a:cubicBezTo>
                    <a:pt x="19632" y="0"/>
                    <a:pt x="20795" y="1164"/>
                    <a:pt x="20795" y="3441"/>
                  </a:cubicBezTo>
                  <a:lnTo>
                    <a:pt x="20795" y="8854"/>
                  </a:lnTo>
                  <a:lnTo>
                    <a:pt x="21453" y="8854"/>
                  </a:lnTo>
                  <a:cubicBezTo>
                    <a:pt x="23831" y="2985"/>
                    <a:pt x="29194" y="0"/>
                    <a:pt x="37492" y="0"/>
                  </a:cubicBezTo>
                  <a:lnTo>
                    <a:pt x="42704" y="0"/>
                  </a:lnTo>
                  <a:cubicBezTo>
                    <a:pt x="59805" y="0"/>
                    <a:pt x="68356" y="8905"/>
                    <a:pt x="68356" y="26665"/>
                  </a:cubicBezTo>
                  <a:lnTo>
                    <a:pt x="68356" y="79943"/>
                  </a:lnTo>
                  <a:cubicBezTo>
                    <a:pt x="68356" y="82220"/>
                    <a:pt x="67142" y="83384"/>
                    <a:pt x="64764" y="83384"/>
                  </a:cubicBezTo>
                  <a:lnTo>
                    <a:pt x="51052" y="83384"/>
                  </a:lnTo>
                  <a:cubicBezTo>
                    <a:pt x="48775" y="83384"/>
                    <a:pt x="47612" y="82220"/>
                    <a:pt x="47612" y="79943"/>
                  </a:cubicBezTo>
                  <a:lnTo>
                    <a:pt x="47612" y="27626"/>
                  </a:lnTo>
                  <a:cubicBezTo>
                    <a:pt x="47612" y="24135"/>
                    <a:pt x="46903" y="21655"/>
                    <a:pt x="45436" y="20188"/>
                  </a:cubicBezTo>
                  <a:cubicBezTo>
                    <a:pt x="43969" y="18721"/>
                    <a:pt x="41489" y="17962"/>
                    <a:pt x="37998" y="17962"/>
                  </a:cubicBezTo>
                  <a:lnTo>
                    <a:pt x="32129" y="17962"/>
                  </a:lnTo>
                  <a:cubicBezTo>
                    <a:pt x="24590" y="17962"/>
                    <a:pt x="20846" y="22111"/>
                    <a:pt x="20846" y="30409"/>
                  </a:cubicBezTo>
                  <a:lnTo>
                    <a:pt x="20846" y="79943"/>
                  </a:lnTo>
                  <a:cubicBezTo>
                    <a:pt x="20795" y="82220"/>
                    <a:pt x="19632" y="83384"/>
                    <a:pt x="17355" y="83384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30" name="Google Shape;730;p26"/>
            <p:cNvSpPr/>
            <p:nvPr/>
          </p:nvSpPr>
          <p:spPr>
            <a:xfrm>
              <a:off x="1755215" y="2107642"/>
              <a:ext cx="68356" cy="110554"/>
            </a:xfrm>
            <a:custGeom>
              <a:rect b="b" l="l" r="r" t="t"/>
              <a:pathLst>
                <a:path extrusionOk="0" h="110554" w="68356">
                  <a:moveTo>
                    <a:pt x="30915" y="79639"/>
                  </a:moveTo>
                  <a:lnTo>
                    <a:pt x="25501" y="79639"/>
                  </a:lnTo>
                  <a:cubicBezTo>
                    <a:pt x="17102" y="79639"/>
                    <a:pt x="10777" y="77363"/>
                    <a:pt x="6476" y="72758"/>
                  </a:cubicBezTo>
                  <a:cubicBezTo>
                    <a:pt x="2176" y="68154"/>
                    <a:pt x="0" y="61576"/>
                    <a:pt x="0" y="52975"/>
                  </a:cubicBezTo>
                  <a:lnTo>
                    <a:pt x="0" y="26665"/>
                  </a:lnTo>
                  <a:cubicBezTo>
                    <a:pt x="0" y="18063"/>
                    <a:pt x="2327" y="11435"/>
                    <a:pt x="7033" y="6881"/>
                  </a:cubicBezTo>
                  <a:cubicBezTo>
                    <a:pt x="11739" y="2327"/>
                    <a:pt x="18367" y="0"/>
                    <a:pt x="26968" y="0"/>
                  </a:cubicBezTo>
                  <a:lnTo>
                    <a:pt x="64764" y="0"/>
                  </a:lnTo>
                  <a:cubicBezTo>
                    <a:pt x="67142" y="0"/>
                    <a:pt x="68356" y="1164"/>
                    <a:pt x="68356" y="3441"/>
                  </a:cubicBezTo>
                  <a:lnTo>
                    <a:pt x="68356" y="84041"/>
                  </a:lnTo>
                  <a:cubicBezTo>
                    <a:pt x="68356" y="92542"/>
                    <a:pt x="65978" y="99069"/>
                    <a:pt x="61222" y="103673"/>
                  </a:cubicBezTo>
                  <a:cubicBezTo>
                    <a:pt x="56466" y="108277"/>
                    <a:pt x="49838" y="110554"/>
                    <a:pt x="41338" y="110554"/>
                  </a:cubicBezTo>
                  <a:lnTo>
                    <a:pt x="9917" y="110554"/>
                  </a:lnTo>
                  <a:cubicBezTo>
                    <a:pt x="8602" y="110554"/>
                    <a:pt x="7741" y="110301"/>
                    <a:pt x="7235" y="109846"/>
                  </a:cubicBezTo>
                  <a:cubicBezTo>
                    <a:pt x="6729" y="109340"/>
                    <a:pt x="6476" y="108530"/>
                    <a:pt x="6476" y="107316"/>
                  </a:cubicBezTo>
                  <a:lnTo>
                    <a:pt x="6476" y="96033"/>
                  </a:lnTo>
                  <a:cubicBezTo>
                    <a:pt x="6476" y="93756"/>
                    <a:pt x="7640" y="92592"/>
                    <a:pt x="9917" y="92592"/>
                  </a:cubicBezTo>
                  <a:lnTo>
                    <a:pt x="37897" y="92592"/>
                  </a:lnTo>
                  <a:cubicBezTo>
                    <a:pt x="41388" y="92592"/>
                    <a:pt x="43868" y="91884"/>
                    <a:pt x="45335" y="90366"/>
                  </a:cubicBezTo>
                  <a:cubicBezTo>
                    <a:pt x="46802" y="88899"/>
                    <a:pt x="47561" y="86470"/>
                    <a:pt x="47561" y="83080"/>
                  </a:cubicBezTo>
                  <a:lnTo>
                    <a:pt x="47561" y="70633"/>
                  </a:lnTo>
                  <a:lnTo>
                    <a:pt x="46903" y="70633"/>
                  </a:lnTo>
                  <a:cubicBezTo>
                    <a:pt x="45689" y="73568"/>
                    <a:pt x="43564" y="75794"/>
                    <a:pt x="40528" y="77363"/>
                  </a:cubicBezTo>
                  <a:cubicBezTo>
                    <a:pt x="37543" y="78931"/>
                    <a:pt x="34305" y="79639"/>
                    <a:pt x="30915" y="79639"/>
                  </a:cubicBezTo>
                  <a:moveTo>
                    <a:pt x="47612" y="49281"/>
                  </a:moveTo>
                  <a:lnTo>
                    <a:pt x="47612" y="19834"/>
                  </a:lnTo>
                  <a:cubicBezTo>
                    <a:pt x="47612" y="18620"/>
                    <a:pt x="46954" y="18063"/>
                    <a:pt x="45639" y="18063"/>
                  </a:cubicBezTo>
                  <a:lnTo>
                    <a:pt x="30257" y="18063"/>
                  </a:lnTo>
                  <a:cubicBezTo>
                    <a:pt x="26766" y="18063"/>
                    <a:pt x="24337" y="18771"/>
                    <a:pt x="22920" y="20289"/>
                  </a:cubicBezTo>
                  <a:cubicBezTo>
                    <a:pt x="21504" y="21757"/>
                    <a:pt x="20795" y="24236"/>
                    <a:pt x="20795" y="27727"/>
                  </a:cubicBezTo>
                  <a:lnTo>
                    <a:pt x="20795" y="52064"/>
                  </a:lnTo>
                  <a:cubicBezTo>
                    <a:pt x="20795" y="55555"/>
                    <a:pt x="21504" y="57984"/>
                    <a:pt x="22920" y="59451"/>
                  </a:cubicBezTo>
                  <a:cubicBezTo>
                    <a:pt x="24337" y="60868"/>
                    <a:pt x="26766" y="61576"/>
                    <a:pt x="30257" y="61576"/>
                  </a:cubicBezTo>
                  <a:lnTo>
                    <a:pt x="36329" y="61576"/>
                  </a:lnTo>
                  <a:cubicBezTo>
                    <a:pt x="43817" y="61526"/>
                    <a:pt x="47612" y="57427"/>
                    <a:pt x="47612" y="49281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31" name="Google Shape;731;p26"/>
            <p:cNvSpPr/>
            <p:nvPr/>
          </p:nvSpPr>
          <p:spPr>
            <a:xfrm>
              <a:off x="1876445" y="2085886"/>
              <a:ext cx="72252" cy="105140"/>
            </a:xfrm>
            <a:custGeom>
              <a:rect b="b" l="l" r="r" t="t"/>
              <a:pathLst>
                <a:path extrusionOk="0" h="105140" w="72252">
                  <a:moveTo>
                    <a:pt x="101" y="78375"/>
                  </a:moveTo>
                  <a:lnTo>
                    <a:pt x="101" y="75086"/>
                  </a:lnTo>
                  <a:cubicBezTo>
                    <a:pt x="101" y="72809"/>
                    <a:pt x="1214" y="71645"/>
                    <a:pt x="3542" y="71645"/>
                  </a:cubicBezTo>
                  <a:lnTo>
                    <a:pt x="17456" y="71645"/>
                  </a:lnTo>
                  <a:cubicBezTo>
                    <a:pt x="19733" y="71645"/>
                    <a:pt x="20897" y="72809"/>
                    <a:pt x="20897" y="75086"/>
                  </a:cubicBezTo>
                  <a:lnTo>
                    <a:pt x="20897" y="76401"/>
                  </a:lnTo>
                  <a:cubicBezTo>
                    <a:pt x="20897" y="80550"/>
                    <a:pt x="21706" y="83384"/>
                    <a:pt x="23376" y="84902"/>
                  </a:cubicBezTo>
                  <a:cubicBezTo>
                    <a:pt x="24995" y="86419"/>
                    <a:pt x="28031" y="87178"/>
                    <a:pt x="32382" y="87178"/>
                  </a:cubicBezTo>
                  <a:lnTo>
                    <a:pt x="40073" y="87178"/>
                  </a:lnTo>
                  <a:cubicBezTo>
                    <a:pt x="44323" y="87178"/>
                    <a:pt x="47308" y="86369"/>
                    <a:pt x="48978" y="84699"/>
                  </a:cubicBezTo>
                  <a:cubicBezTo>
                    <a:pt x="50648" y="83080"/>
                    <a:pt x="51508" y="79994"/>
                    <a:pt x="51508" y="75541"/>
                  </a:cubicBezTo>
                  <a:lnTo>
                    <a:pt x="51508" y="73568"/>
                  </a:lnTo>
                  <a:cubicBezTo>
                    <a:pt x="51508" y="70380"/>
                    <a:pt x="50243" y="68002"/>
                    <a:pt x="47662" y="66282"/>
                  </a:cubicBezTo>
                  <a:cubicBezTo>
                    <a:pt x="45082" y="64612"/>
                    <a:pt x="41894" y="63600"/>
                    <a:pt x="38099" y="63246"/>
                  </a:cubicBezTo>
                  <a:cubicBezTo>
                    <a:pt x="34254" y="62943"/>
                    <a:pt x="30156" y="62285"/>
                    <a:pt x="25754" y="61374"/>
                  </a:cubicBezTo>
                  <a:cubicBezTo>
                    <a:pt x="21352" y="60463"/>
                    <a:pt x="17254" y="59249"/>
                    <a:pt x="13408" y="57782"/>
                  </a:cubicBezTo>
                  <a:cubicBezTo>
                    <a:pt x="9614" y="56314"/>
                    <a:pt x="6426" y="53430"/>
                    <a:pt x="3845" y="49130"/>
                  </a:cubicBezTo>
                  <a:cubicBezTo>
                    <a:pt x="1265" y="44829"/>
                    <a:pt x="0" y="39314"/>
                    <a:pt x="0" y="32534"/>
                  </a:cubicBezTo>
                  <a:lnTo>
                    <a:pt x="0" y="26816"/>
                  </a:lnTo>
                  <a:cubicBezTo>
                    <a:pt x="0" y="18316"/>
                    <a:pt x="2378" y="11738"/>
                    <a:pt x="7185" y="7033"/>
                  </a:cubicBezTo>
                  <a:cubicBezTo>
                    <a:pt x="11992" y="2327"/>
                    <a:pt x="18620" y="0"/>
                    <a:pt x="27120" y="0"/>
                  </a:cubicBezTo>
                  <a:lnTo>
                    <a:pt x="43463" y="0"/>
                  </a:lnTo>
                  <a:cubicBezTo>
                    <a:pt x="52064" y="0"/>
                    <a:pt x="58794" y="2327"/>
                    <a:pt x="63600" y="7033"/>
                  </a:cubicBezTo>
                  <a:cubicBezTo>
                    <a:pt x="68407" y="11738"/>
                    <a:pt x="70785" y="18316"/>
                    <a:pt x="70785" y="26816"/>
                  </a:cubicBezTo>
                  <a:lnTo>
                    <a:pt x="70785" y="29903"/>
                  </a:lnTo>
                  <a:cubicBezTo>
                    <a:pt x="70785" y="32180"/>
                    <a:pt x="69621" y="33343"/>
                    <a:pt x="67345" y="33343"/>
                  </a:cubicBezTo>
                  <a:lnTo>
                    <a:pt x="53430" y="33343"/>
                  </a:lnTo>
                  <a:cubicBezTo>
                    <a:pt x="51154" y="33343"/>
                    <a:pt x="49990" y="32180"/>
                    <a:pt x="49990" y="29903"/>
                  </a:cubicBezTo>
                  <a:lnTo>
                    <a:pt x="49990" y="28941"/>
                  </a:lnTo>
                  <a:cubicBezTo>
                    <a:pt x="49990" y="24691"/>
                    <a:pt x="49180" y="21807"/>
                    <a:pt x="47561" y="20289"/>
                  </a:cubicBezTo>
                  <a:cubicBezTo>
                    <a:pt x="45942" y="18771"/>
                    <a:pt x="42906" y="18013"/>
                    <a:pt x="38555" y="18013"/>
                  </a:cubicBezTo>
                  <a:lnTo>
                    <a:pt x="32180" y="18013"/>
                  </a:lnTo>
                  <a:cubicBezTo>
                    <a:pt x="27727" y="18013"/>
                    <a:pt x="24691" y="18873"/>
                    <a:pt x="23123" y="20542"/>
                  </a:cubicBezTo>
                  <a:cubicBezTo>
                    <a:pt x="21554" y="22263"/>
                    <a:pt x="20745" y="25551"/>
                    <a:pt x="20745" y="30409"/>
                  </a:cubicBezTo>
                  <a:lnTo>
                    <a:pt x="20745" y="33495"/>
                  </a:lnTo>
                  <a:cubicBezTo>
                    <a:pt x="20745" y="38605"/>
                    <a:pt x="25197" y="41591"/>
                    <a:pt x="34153" y="42350"/>
                  </a:cubicBezTo>
                  <a:cubicBezTo>
                    <a:pt x="43412" y="43109"/>
                    <a:pt x="51660" y="44981"/>
                    <a:pt x="58844" y="47915"/>
                  </a:cubicBezTo>
                  <a:cubicBezTo>
                    <a:pt x="62639" y="49534"/>
                    <a:pt x="65827" y="52469"/>
                    <a:pt x="68407" y="56669"/>
                  </a:cubicBezTo>
                  <a:cubicBezTo>
                    <a:pt x="70987" y="60868"/>
                    <a:pt x="72252" y="66231"/>
                    <a:pt x="72252" y="72758"/>
                  </a:cubicBezTo>
                  <a:lnTo>
                    <a:pt x="72252" y="78324"/>
                  </a:lnTo>
                  <a:cubicBezTo>
                    <a:pt x="72252" y="86824"/>
                    <a:pt x="69874" y="93402"/>
                    <a:pt x="65068" y="98107"/>
                  </a:cubicBezTo>
                  <a:cubicBezTo>
                    <a:pt x="60261" y="102813"/>
                    <a:pt x="53633" y="105140"/>
                    <a:pt x="45133" y="105140"/>
                  </a:cubicBezTo>
                  <a:lnTo>
                    <a:pt x="27322" y="105140"/>
                  </a:lnTo>
                  <a:cubicBezTo>
                    <a:pt x="18822" y="105140"/>
                    <a:pt x="12194" y="102813"/>
                    <a:pt x="7387" y="98107"/>
                  </a:cubicBezTo>
                  <a:cubicBezTo>
                    <a:pt x="2530" y="93452"/>
                    <a:pt x="101" y="86875"/>
                    <a:pt x="101" y="78375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32" name="Google Shape;732;p26"/>
            <p:cNvSpPr/>
            <p:nvPr/>
          </p:nvSpPr>
          <p:spPr>
            <a:xfrm>
              <a:off x="1964079" y="2107592"/>
              <a:ext cx="54796" cy="83434"/>
            </a:xfrm>
            <a:custGeom>
              <a:rect b="b" l="l" r="r" t="t"/>
              <a:pathLst>
                <a:path extrusionOk="0" h="83434" w="54796">
                  <a:moveTo>
                    <a:pt x="54746" y="68913"/>
                  </a:moveTo>
                  <a:lnTo>
                    <a:pt x="54746" y="80196"/>
                  </a:lnTo>
                  <a:cubicBezTo>
                    <a:pt x="54746" y="81410"/>
                    <a:pt x="54493" y="82220"/>
                    <a:pt x="54037" y="82726"/>
                  </a:cubicBezTo>
                  <a:cubicBezTo>
                    <a:pt x="53532" y="83232"/>
                    <a:pt x="52621" y="83434"/>
                    <a:pt x="51356" y="83434"/>
                  </a:cubicBezTo>
                  <a:lnTo>
                    <a:pt x="26968" y="83434"/>
                  </a:lnTo>
                  <a:cubicBezTo>
                    <a:pt x="18367" y="83434"/>
                    <a:pt x="11739" y="81157"/>
                    <a:pt x="7033" y="76553"/>
                  </a:cubicBezTo>
                  <a:cubicBezTo>
                    <a:pt x="2327" y="71999"/>
                    <a:pt x="0" y="65371"/>
                    <a:pt x="0" y="56770"/>
                  </a:cubicBezTo>
                  <a:lnTo>
                    <a:pt x="0" y="26665"/>
                  </a:lnTo>
                  <a:cubicBezTo>
                    <a:pt x="0" y="18063"/>
                    <a:pt x="2327" y="11435"/>
                    <a:pt x="7033" y="6881"/>
                  </a:cubicBezTo>
                  <a:cubicBezTo>
                    <a:pt x="11739" y="2327"/>
                    <a:pt x="18367" y="0"/>
                    <a:pt x="26968" y="0"/>
                  </a:cubicBezTo>
                  <a:lnTo>
                    <a:pt x="51356" y="0"/>
                  </a:lnTo>
                  <a:cubicBezTo>
                    <a:pt x="53633" y="0"/>
                    <a:pt x="54797" y="1164"/>
                    <a:pt x="54797" y="3441"/>
                  </a:cubicBezTo>
                  <a:lnTo>
                    <a:pt x="54797" y="14724"/>
                  </a:lnTo>
                  <a:cubicBezTo>
                    <a:pt x="54797" y="15938"/>
                    <a:pt x="54543" y="16748"/>
                    <a:pt x="54088" y="17254"/>
                  </a:cubicBezTo>
                  <a:cubicBezTo>
                    <a:pt x="53582" y="17760"/>
                    <a:pt x="52671" y="17962"/>
                    <a:pt x="51406" y="17962"/>
                  </a:cubicBezTo>
                  <a:lnTo>
                    <a:pt x="30308" y="17962"/>
                  </a:lnTo>
                  <a:cubicBezTo>
                    <a:pt x="26918" y="17962"/>
                    <a:pt x="24489" y="18670"/>
                    <a:pt x="23022" y="20188"/>
                  </a:cubicBezTo>
                  <a:cubicBezTo>
                    <a:pt x="21554" y="21655"/>
                    <a:pt x="20795" y="24135"/>
                    <a:pt x="20795" y="27626"/>
                  </a:cubicBezTo>
                  <a:lnTo>
                    <a:pt x="20795" y="55758"/>
                  </a:lnTo>
                  <a:cubicBezTo>
                    <a:pt x="20795" y="59249"/>
                    <a:pt x="21504" y="61728"/>
                    <a:pt x="23022" y="63196"/>
                  </a:cubicBezTo>
                  <a:cubicBezTo>
                    <a:pt x="24489" y="64663"/>
                    <a:pt x="26918" y="65422"/>
                    <a:pt x="30308" y="65422"/>
                  </a:cubicBezTo>
                  <a:lnTo>
                    <a:pt x="51406" y="65422"/>
                  </a:lnTo>
                  <a:cubicBezTo>
                    <a:pt x="53582" y="65472"/>
                    <a:pt x="54746" y="66636"/>
                    <a:pt x="54746" y="68913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33" name="Google Shape;733;p26"/>
            <p:cNvSpPr/>
            <p:nvPr/>
          </p:nvSpPr>
          <p:spPr>
            <a:xfrm>
              <a:off x="2032840" y="2076120"/>
              <a:ext cx="68407" cy="114956"/>
            </a:xfrm>
            <a:custGeom>
              <a:rect b="b" l="l" r="r" t="t"/>
              <a:pathLst>
                <a:path extrusionOk="0" h="114956" w="68407">
                  <a:moveTo>
                    <a:pt x="17355" y="114956"/>
                  </a:moveTo>
                  <a:lnTo>
                    <a:pt x="3441" y="114956"/>
                  </a:lnTo>
                  <a:cubicBezTo>
                    <a:pt x="1164" y="114956"/>
                    <a:pt x="0" y="113792"/>
                    <a:pt x="0" y="111515"/>
                  </a:cubicBezTo>
                  <a:lnTo>
                    <a:pt x="0" y="3441"/>
                  </a:lnTo>
                  <a:cubicBezTo>
                    <a:pt x="0" y="1164"/>
                    <a:pt x="1164" y="0"/>
                    <a:pt x="3441" y="0"/>
                  </a:cubicBezTo>
                  <a:lnTo>
                    <a:pt x="17355" y="0"/>
                  </a:lnTo>
                  <a:cubicBezTo>
                    <a:pt x="19632" y="0"/>
                    <a:pt x="20795" y="1164"/>
                    <a:pt x="20795" y="3441"/>
                  </a:cubicBezTo>
                  <a:lnTo>
                    <a:pt x="20795" y="40376"/>
                  </a:lnTo>
                  <a:lnTo>
                    <a:pt x="21453" y="40376"/>
                  </a:lnTo>
                  <a:cubicBezTo>
                    <a:pt x="23831" y="34507"/>
                    <a:pt x="29195" y="31522"/>
                    <a:pt x="37492" y="31522"/>
                  </a:cubicBezTo>
                  <a:lnTo>
                    <a:pt x="42754" y="31522"/>
                  </a:lnTo>
                  <a:cubicBezTo>
                    <a:pt x="59856" y="31522"/>
                    <a:pt x="68407" y="40427"/>
                    <a:pt x="68407" y="58186"/>
                  </a:cubicBezTo>
                  <a:lnTo>
                    <a:pt x="68407" y="111465"/>
                  </a:lnTo>
                  <a:cubicBezTo>
                    <a:pt x="68407" y="113742"/>
                    <a:pt x="67193" y="114906"/>
                    <a:pt x="64815" y="114906"/>
                  </a:cubicBezTo>
                  <a:lnTo>
                    <a:pt x="51103" y="114906"/>
                  </a:lnTo>
                  <a:cubicBezTo>
                    <a:pt x="48826" y="114906"/>
                    <a:pt x="47662" y="113742"/>
                    <a:pt x="47662" y="111465"/>
                  </a:cubicBezTo>
                  <a:lnTo>
                    <a:pt x="47662" y="59198"/>
                  </a:lnTo>
                  <a:cubicBezTo>
                    <a:pt x="47662" y="55707"/>
                    <a:pt x="46954" y="53228"/>
                    <a:pt x="45487" y="51761"/>
                  </a:cubicBezTo>
                  <a:cubicBezTo>
                    <a:pt x="44019" y="50293"/>
                    <a:pt x="41540" y="49534"/>
                    <a:pt x="38049" y="49534"/>
                  </a:cubicBezTo>
                  <a:lnTo>
                    <a:pt x="32180" y="49534"/>
                  </a:lnTo>
                  <a:cubicBezTo>
                    <a:pt x="24641" y="49534"/>
                    <a:pt x="20897" y="53683"/>
                    <a:pt x="20897" y="61981"/>
                  </a:cubicBezTo>
                  <a:lnTo>
                    <a:pt x="20897" y="111515"/>
                  </a:lnTo>
                  <a:cubicBezTo>
                    <a:pt x="20795" y="113792"/>
                    <a:pt x="19632" y="114956"/>
                    <a:pt x="17355" y="114956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34" name="Google Shape;734;p26"/>
            <p:cNvSpPr/>
            <p:nvPr/>
          </p:nvSpPr>
          <p:spPr>
            <a:xfrm>
              <a:off x="2116730" y="2107642"/>
              <a:ext cx="68508" cy="83434"/>
            </a:xfrm>
            <a:custGeom>
              <a:rect b="b" l="l" r="r" t="t"/>
              <a:pathLst>
                <a:path extrusionOk="0" h="83434" w="68508">
                  <a:moveTo>
                    <a:pt x="41540" y="83434"/>
                  </a:moveTo>
                  <a:lnTo>
                    <a:pt x="26968" y="83434"/>
                  </a:lnTo>
                  <a:cubicBezTo>
                    <a:pt x="18367" y="83434"/>
                    <a:pt x="11739" y="81157"/>
                    <a:pt x="7033" y="76553"/>
                  </a:cubicBezTo>
                  <a:cubicBezTo>
                    <a:pt x="2327" y="71999"/>
                    <a:pt x="0" y="65371"/>
                    <a:pt x="0" y="56770"/>
                  </a:cubicBezTo>
                  <a:lnTo>
                    <a:pt x="0" y="26665"/>
                  </a:lnTo>
                  <a:cubicBezTo>
                    <a:pt x="0" y="18063"/>
                    <a:pt x="2327" y="11435"/>
                    <a:pt x="7033" y="6881"/>
                  </a:cubicBezTo>
                  <a:cubicBezTo>
                    <a:pt x="11739" y="2327"/>
                    <a:pt x="18367" y="0"/>
                    <a:pt x="26968" y="0"/>
                  </a:cubicBezTo>
                  <a:lnTo>
                    <a:pt x="41540" y="0"/>
                  </a:lnTo>
                  <a:cubicBezTo>
                    <a:pt x="50040" y="0"/>
                    <a:pt x="56668" y="2327"/>
                    <a:pt x="61374" y="6932"/>
                  </a:cubicBezTo>
                  <a:cubicBezTo>
                    <a:pt x="66130" y="11587"/>
                    <a:pt x="68508" y="18114"/>
                    <a:pt x="68508" y="26614"/>
                  </a:cubicBezTo>
                  <a:lnTo>
                    <a:pt x="68508" y="56719"/>
                  </a:lnTo>
                  <a:cubicBezTo>
                    <a:pt x="68508" y="65219"/>
                    <a:pt x="66130" y="71797"/>
                    <a:pt x="61374" y="76401"/>
                  </a:cubicBezTo>
                  <a:cubicBezTo>
                    <a:pt x="56668" y="81107"/>
                    <a:pt x="50040" y="83434"/>
                    <a:pt x="41540" y="83434"/>
                  </a:cubicBezTo>
                  <a:moveTo>
                    <a:pt x="30105" y="65624"/>
                  </a:moveTo>
                  <a:lnTo>
                    <a:pt x="38454" y="65624"/>
                  </a:lnTo>
                  <a:cubicBezTo>
                    <a:pt x="41945" y="65624"/>
                    <a:pt x="44424" y="64916"/>
                    <a:pt x="45891" y="63499"/>
                  </a:cubicBezTo>
                  <a:cubicBezTo>
                    <a:pt x="47359" y="62082"/>
                    <a:pt x="48118" y="59654"/>
                    <a:pt x="48118" y="56163"/>
                  </a:cubicBezTo>
                  <a:lnTo>
                    <a:pt x="48118" y="27322"/>
                  </a:lnTo>
                  <a:cubicBezTo>
                    <a:pt x="48118" y="23831"/>
                    <a:pt x="47409" y="21402"/>
                    <a:pt x="45891" y="19986"/>
                  </a:cubicBezTo>
                  <a:cubicBezTo>
                    <a:pt x="44424" y="18569"/>
                    <a:pt x="41945" y="17861"/>
                    <a:pt x="38454" y="17861"/>
                  </a:cubicBezTo>
                  <a:lnTo>
                    <a:pt x="30105" y="17861"/>
                  </a:lnTo>
                  <a:cubicBezTo>
                    <a:pt x="26614" y="17861"/>
                    <a:pt x="24185" y="18569"/>
                    <a:pt x="22769" y="19986"/>
                  </a:cubicBezTo>
                  <a:cubicBezTo>
                    <a:pt x="21352" y="21402"/>
                    <a:pt x="20643" y="23831"/>
                    <a:pt x="20643" y="27322"/>
                  </a:cubicBezTo>
                  <a:lnTo>
                    <a:pt x="20643" y="56112"/>
                  </a:lnTo>
                  <a:cubicBezTo>
                    <a:pt x="20643" y="59603"/>
                    <a:pt x="21352" y="62032"/>
                    <a:pt x="22769" y="63448"/>
                  </a:cubicBezTo>
                  <a:cubicBezTo>
                    <a:pt x="24135" y="64916"/>
                    <a:pt x="26614" y="65624"/>
                    <a:pt x="30105" y="65624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35" name="Google Shape;735;p26"/>
            <p:cNvSpPr/>
            <p:nvPr/>
          </p:nvSpPr>
          <p:spPr>
            <a:xfrm>
              <a:off x="2199962" y="2107642"/>
              <a:ext cx="68558" cy="83434"/>
            </a:xfrm>
            <a:custGeom>
              <a:rect b="b" l="l" r="r" t="t"/>
              <a:pathLst>
                <a:path extrusionOk="0" h="83434" w="68558">
                  <a:moveTo>
                    <a:pt x="41540" y="83434"/>
                  </a:moveTo>
                  <a:lnTo>
                    <a:pt x="26968" y="83434"/>
                  </a:lnTo>
                  <a:cubicBezTo>
                    <a:pt x="18367" y="83434"/>
                    <a:pt x="11688" y="81157"/>
                    <a:pt x="7033" y="76553"/>
                  </a:cubicBezTo>
                  <a:cubicBezTo>
                    <a:pt x="2328" y="71999"/>
                    <a:pt x="0" y="65371"/>
                    <a:pt x="0" y="56770"/>
                  </a:cubicBezTo>
                  <a:lnTo>
                    <a:pt x="0" y="26665"/>
                  </a:lnTo>
                  <a:cubicBezTo>
                    <a:pt x="0" y="18063"/>
                    <a:pt x="2328" y="11435"/>
                    <a:pt x="7033" y="6881"/>
                  </a:cubicBezTo>
                  <a:cubicBezTo>
                    <a:pt x="11688" y="2327"/>
                    <a:pt x="18367" y="0"/>
                    <a:pt x="26968" y="0"/>
                  </a:cubicBezTo>
                  <a:lnTo>
                    <a:pt x="41540" y="0"/>
                  </a:lnTo>
                  <a:cubicBezTo>
                    <a:pt x="50040" y="0"/>
                    <a:pt x="56669" y="2327"/>
                    <a:pt x="61425" y="6932"/>
                  </a:cubicBezTo>
                  <a:cubicBezTo>
                    <a:pt x="66181" y="11587"/>
                    <a:pt x="68559" y="18114"/>
                    <a:pt x="68559" y="26614"/>
                  </a:cubicBezTo>
                  <a:lnTo>
                    <a:pt x="68559" y="56719"/>
                  </a:lnTo>
                  <a:cubicBezTo>
                    <a:pt x="68559" y="65219"/>
                    <a:pt x="66181" y="71797"/>
                    <a:pt x="61425" y="76401"/>
                  </a:cubicBezTo>
                  <a:cubicBezTo>
                    <a:pt x="56669" y="81107"/>
                    <a:pt x="50040" y="83434"/>
                    <a:pt x="41540" y="83434"/>
                  </a:cubicBezTo>
                  <a:moveTo>
                    <a:pt x="30105" y="65624"/>
                  </a:moveTo>
                  <a:lnTo>
                    <a:pt x="38454" y="65624"/>
                  </a:lnTo>
                  <a:cubicBezTo>
                    <a:pt x="41945" y="65624"/>
                    <a:pt x="44424" y="64916"/>
                    <a:pt x="45891" y="63499"/>
                  </a:cubicBezTo>
                  <a:cubicBezTo>
                    <a:pt x="47359" y="62082"/>
                    <a:pt x="48118" y="59654"/>
                    <a:pt x="48118" y="56163"/>
                  </a:cubicBezTo>
                  <a:lnTo>
                    <a:pt x="48118" y="27322"/>
                  </a:lnTo>
                  <a:cubicBezTo>
                    <a:pt x="48118" y="23831"/>
                    <a:pt x="47409" y="21402"/>
                    <a:pt x="45891" y="19986"/>
                  </a:cubicBezTo>
                  <a:cubicBezTo>
                    <a:pt x="44424" y="18569"/>
                    <a:pt x="41945" y="17861"/>
                    <a:pt x="38454" y="17861"/>
                  </a:cubicBezTo>
                  <a:lnTo>
                    <a:pt x="30105" y="17861"/>
                  </a:lnTo>
                  <a:cubicBezTo>
                    <a:pt x="26614" y="17861"/>
                    <a:pt x="24135" y="18569"/>
                    <a:pt x="22718" y="19986"/>
                  </a:cubicBezTo>
                  <a:cubicBezTo>
                    <a:pt x="21301" y="21402"/>
                    <a:pt x="20593" y="23831"/>
                    <a:pt x="20593" y="27322"/>
                  </a:cubicBezTo>
                  <a:lnTo>
                    <a:pt x="20593" y="56112"/>
                  </a:lnTo>
                  <a:cubicBezTo>
                    <a:pt x="20593" y="59603"/>
                    <a:pt x="21301" y="62032"/>
                    <a:pt x="22718" y="63448"/>
                  </a:cubicBezTo>
                  <a:cubicBezTo>
                    <a:pt x="24135" y="64916"/>
                    <a:pt x="26614" y="65624"/>
                    <a:pt x="30105" y="65624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36" name="Google Shape;736;p26"/>
            <p:cNvSpPr/>
            <p:nvPr/>
          </p:nvSpPr>
          <p:spPr>
            <a:xfrm>
              <a:off x="2285622" y="2076120"/>
              <a:ext cx="20795" cy="114956"/>
            </a:xfrm>
            <a:custGeom>
              <a:rect b="b" l="l" r="r" t="t"/>
              <a:pathLst>
                <a:path extrusionOk="0" h="114956" w="20795">
                  <a:moveTo>
                    <a:pt x="17355" y="114956"/>
                  </a:moveTo>
                  <a:lnTo>
                    <a:pt x="3441" y="114956"/>
                  </a:lnTo>
                  <a:cubicBezTo>
                    <a:pt x="1164" y="114956"/>
                    <a:pt x="0" y="113792"/>
                    <a:pt x="0" y="111515"/>
                  </a:cubicBezTo>
                  <a:lnTo>
                    <a:pt x="0" y="3441"/>
                  </a:lnTo>
                  <a:cubicBezTo>
                    <a:pt x="0" y="1164"/>
                    <a:pt x="1164" y="0"/>
                    <a:pt x="3441" y="0"/>
                  </a:cubicBezTo>
                  <a:lnTo>
                    <a:pt x="17355" y="0"/>
                  </a:lnTo>
                  <a:cubicBezTo>
                    <a:pt x="19631" y="0"/>
                    <a:pt x="20795" y="1164"/>
                    <a:pt x="20795" y="3441"/>
                  </a:cubicBezTo>
                  <a:lnTo>
                    <a:pt x="20795" y="111515"/>
                  </a:lnTo>
                  <a:cubicBezTo>
                    <a:pt x="20795" y="113792"/>
                    <a:pt x="19631" y="114956"/>
                    <a:pt x="17355" y="114956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737" name="Google Shape;737;p26"/>
          <p:cNvSpPr txBox="1"/>
          <p:nvPr>
            <p:ph type="title"/>
          </p:nvPr>
        </p:nvSpPr>
        <p:spPr>
          <a:xfrm>
            <a:off x="5167050" y="1753725"/>
            <a:ext cx="3589800" cy="23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b="1" i="0" sz="6000" u="none" cap="none" strike="noStrike">
                <a:solidFill>
                  <a:srgbClr val="33383C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rtada Corporate">
  <p:cSld name="Portada University_1_1"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9" name="Google Shape;739;p27"/>
          <p:cNvGrpSpPr/>
          <p:nvPr/>
        </p:nvGrpSpPr>
        <p:grpSpPr>
          <a:xfrm>
            <a:off x="7436058" y="294751"/>
            <a:ext cx="1190011" cy="1030968"/>
            <a:chOff x="4180903" y="3817858"/>
            <a:chExt cx="478897" cy="414909"/>
          </a:xfrm>
        </p:grpSpPr>
        <p:sp>
          <p:nvSpPr>
            <p:cNvPr id="740" name="Google Shape;740;p27"/>
            <p:cNvSpPr/>
            <p:nvPr/>
          </p:nvSpPr>
          <p:spPr>
            <a:xfrm>
              <a:off x="4180903" y="3817858"/>
              <a:ext cx="403935" cy="310895"/>
            </a:xfrm>
            <a:custGeom>
              <a:rect b="b" l="l" r="r" t="t"/>
              <a:pathLst>
                <a:path extrusionOk="0" h="310895" w="403935">
                  <a:moveTo>
                    <a:pt x="255060" y="214503"/>
                  </a:moveTo>
                  <a:lnTo>
                    <a:pt x="94944" y="214503"/>
                  </a:lnTo>
                  <a:lnTo>
                    <a:pt x="94944" y="46863"/>
                  </a:lnTo>
                  <a:lnTo>
                    <a:pt x="353358" y="46863"/>
                  </a:lnTo>
                  <a:lnTo>
                    <a:pt x="353358" y="86201"/>
                  </a:lnTo>
                  <a:lnTo>
                    <a:pt x="403935" y="86201"/>
                  </a:lnTo>
                  <a:lnTo>
                    <a:pt x="403935" y="41529"/>
                  </a:lnTo>
                  <a:cubicBezTo>
                    <a:pt x="403935" y="18574"/>
                    <a:pt x="385362" y="0"/>
                    <a:pt x="362406" y="0"/>
                  </a:cubicBezTo>
                  <a:lnTo>
                    <a:pt x="85800" y="0"/>
                  </a:lnTo>
                  <a:cubicBezTo>
                    <a:pt x="62940" y="0"/>
                    <a:pt x="44367" y="18574"/>
                    <a:pt x="44367" y="41529"/>
                  </a:cubicBezTo>
                  <a:lnTo>
                    <a:pt x="44367" y="234125"/>
                  </a:lnTo>
                  <a:lnTo>
                    <a:pt x="18078" y="234125"/>
                  </a:lnTo>
                  <a:cubicBezTo>
                    <a:pt x="-19356" y="234125"/>
                    <a:pt x="5981" y="310896"/>
                    <a:pt x="51796" y="310896"/>
                  </a:cubicBezTo>
                  <a:cubicBezTo>
                    <a:pt x="69798" y="310896"/>
                    <a:pt x="170668" y="310896"/>
                    <a:pt x="255060" y="310896"/>
                  </a:cubicBezTo>
                  <a:lnTo>
                    <a:pt x="255060" y="214503"/>
                  </a:lnTo>
                  <a:close/>
                </a:path>
              </a:pathLst>
            </a:custGeom>
            <a:solidFill>
              <a:srgbClr val="CB1E4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41" name="Google Shape;741;p27"/>
            <p:cNvSpPr/>
            <p:nvPr/>
          </p:nvSpPr>
          <p:spPr>
            <a:xfrm>
              <a:off x="4451870" y="3919966"/>
              <a:ext cx="207930" cy="312801"/>
            </a:xfrm>
            <a:custGeom>
              <a:rect b="b" l="l" r="r" t="t"/>
              <a:pathLst>
                <a:path extrusionOk="0" h="312801" w="207930">
                  <a:moveTo>
                    <a:pt x="176403" y="0"/>
                  </a:moveTo>
                  <a:lnTo>
                    <a:pt x="31528" y="0"/>
                  </a:lnTo>
                  <a:cubicBezTo>
                    <a:pt x="14097" y="0"/>
                    <a:pt x="0" y="14097"/>
                    <a:pt x="0" y="31528"/>
                  </a:cubicBezTo>
                  <a:lnTo>
                    <a:pt x="0" y="281273"/>
                  </a:lnTo>
                  <a:cubicBezTo>
                    <a:pt x="0" y="298704"/>
                    <a:pt x="14097" y="312801"/>
                    <a:pt x="31528" y="312801"/>
                  </a:cubicBezTo>
                  <a:lnTo>
                    <a:pt x="176403" y="312801"/>
                  </a:lnTo>
                  <a:cubicBezTo>
                    <a:pt x="193834" y="312801"/>
                    <a:pt x="207931" y="298704"/>
                    <a:pt x="207931" y="281273"/>
                  </a:cubicBezTo>
                  <a:lnTo>
                    <a:pt x="207931" y="31528"/>
                  </a:lnTo>
                  <a:cubicBezTo>
                    <a:pt x="207931" y="14097"/>
                    <a:pt x="193834" y="0"/>
                    <a:pt x="176403" y="0"/>
                  </a:cubicBezTo>
                  <a:close/>
                  <a:moveTo>
                    <a:pt x="154495" y="257556"/>
                  </a:moveTo>
                  <a:lnTo>
                    <a:pt x="55245" y="257556"/>
                  </a:lnTo>
                  <a:lnTo>
                    <a:pt x="55245" y="52387"/>
                  </a:lnTo>
                  <a:lnTo>
                    <a:pt x="154495" y="52387"/>
                  </a:lnTo>
                  <a:lnTo>
                    <a:pt x="154495" y="257556"/>
                  </a:lnTo>
                  <a:close/>
                </a:path>
              </a:pathLst>
            </a:custGeom>
            <a:solidFill>
              <a:srgbClr val="CB1E4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742" name="Google Shape;742;p27"/>
          <p:cNvSpPr/>
          <p:nvPr/>
        </p:nvSpPr>
        <p:spPr>
          <a:xfrm>
            <a:off x="-520995" y="-1350765"/>
            <a:ext cx="5449399" cy="7015264"/>
          </a:xfrm>
          <a:custGeom>
            <a:rect b="b" l="l" r="r" t="t"/>
            <a:pathLst>
              <a:path extrusionOk="0" h="7015264" w="5449399">
                <a:moveTo>
                  <a:pt x="5448899" y="3397118"/>
                </a:moveTo>
                <a:cubicBezTo>
                  <a:pt x="5448152" y="3139504"/>
                  <a:pt x="5334829" y="3023194"/>
                  <a:pt x="5212495" y="2935912"/>
                </a:cubicBezTo>
                <a:lnTo>
                  <a:pt x="5207266" y="2932178"/>
                </a:lnTo>
                <a:lnTo>
                  <a:pt x="508808" y="51870"/>
                </a:lnTo>
                <a:lnTo>
                  <a:pt x="498601" y="46044"/>
                </a:lnTo>
                <a:cubicBezTo>
                  <a:pt x="382789" y="-15098"/>
                  <a:pt x="253783" y="-15347"/>
                  <a:pt x="153505" y="45297"/>
                </a:cubicBezTo>
                <a:cubicBezTo>
                  <a:pt x="57061" y="103651"/>
                  <a:pt x="-347" y="210600"/>
                  <a:pt x="2" y="331441"/>
                </a:cubicBezTo>
                <a:lnTo>
                  <a:pt x="499" y="513922"/>
                </a:lnTo>
                <a:cubicBezTo>
                  <a:pt x="1246" y="787718"/>
                  <a:pt x="104611" y="873854"/>
                  <a:pt x="219676" y="944606"/>
                </a:cubicBezTo>
                <a:lnTo>
                  <a:pt x="4335638" y="3495951"/>
                </a:lnTo>
                <a:lnTo>
                  <a:pt x="236207" y="6068855"/>
                </a:lnTo>
                <a:lnTo>
                  <a:pt x="233767" y="6070398"/>
                </a:lnTo>
                <a:cubicBezTo>
                  <a:pt x="119199" y="6141996"/>
                  <a:pt x="16432" y="6228881"/>
                  <a:pt x="17229" y="6502129"/>
                </a:cubicBezTo>
                <a:lnTo>
                  <a:pt x="17727" y="6684659"/>
                </a:lnTo>
                <a:cubicBezTo>
                  <a:pt x="18075" y="6805450"/>
                  <a:pt x="75633" y="6912200"/>
                  <a:pt x="171728" y="6970156"/>
                </a:cubicBezTo>
                <a:cubicBezTo>
                  <a:pt x="221618" y="7000229"/>
                  <a:pt x="278628" y="7015265"/>
                  <a:pt x="337629" y="7015265"/>
                </a:cubicBezTo>
                <a:cubicBezTo>
                  <a:pt x="396979" y="7015265"/>
                  <a:pt x="458371" y="7000030"/>
                  <a:pt x="516476" y="6969608"/>
                </a:cubicBezTo>
                <a:lnTo>
                  <a:pt x="522401" y="6966521"/>
                </a:lnTo>
                <a:lnTo>
                  <a:pt x="5204976" y="4058679"/>
                </a:lnTo>
                <a:lnTo>
                  <a:pt x="5215980" y="4051310"/>
                </a:lnTo>
                <a:cubicBezTo>
                  <a:pt x="5337618" y="3962982"/>
                  <a:pt x="5450094" y="3845776"/>
                  <a:pt x="5449397" y="3588859"/>
                </a:cubicBezTo>
                <a:lnTo>
                  <a:pt x="5448899" y="3397118"/>
                </a:lnTo>
                <a:close/>
              </a:path>
            </a:pathLst>
          </a:custGeom>
          <a:solidFill>
            <a:srgbClr val="CB1E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743" name="Google Shape;743;p27"/>
          <p:cNvGrpSpPr/>
          <p:nvPr/>
        </p:nvGrpSpPr>
        <p:grpSpPr>
          <a:xfrm>
            <a:off x="445593" y="2001297"/>
            <a:ext cx="2196917" cy="517858"/>
            <a:chOff x="363193" y="1700338"/>
            <a:chExt cx="2196917" cy="517858"/>
          </a:xfrm>
        </p:grpSpPr>
        <p:sp>
          <p:nvSpPr>
            <p:cNvPr id="744" name="Google Shape;744;p27"/>
            <p:cNvSpPr/>
            <p:nvPr/>
          </p:nvSpPr>
          <p:spPr>
            <a:xfrm>
              <a:off x="363193" y="1700338"/>
              <a:ext cx="179113" cy="291943"/>
            </a:xfrm>
            <a:custGeom>
              <a:rect b="b" l="l" r="r" t="t"/>
              <a:pathLst>
                <a:path extrusionOk="0" h="291943" w="179113">
                  <a:moveTo>
                    <a:pt x="161354" y="17304"/>
                  </a:moveTo>
                  <a:cubicBezTo>
                    <a:pt x="149514" y="5768"/>
                    <a:pt x="133222" y="0"/>
                    <a:pt x="112426" y="0"/>
                  </a:cubicBezTo>
                  <a:lnTo>
                    <a:pt x="7286" y="0"/>
                  </a:lnTo>
                  <a:cubicBezTo>
                    <a:pt x="2429" y="0"/>
                    <a:pt x="0" y="2429"/>
                    <a:pt x="0" y="7286"/>
                  </a:cubicBezTo>
                  <a:lnTo>
                    <a:pt x="0" y="284709"/>
                  </a:lnTo>
                  <a:cubicBezTo>
                    <a:pt x="0" y="289515"/>
                    <a:pt x="2429" y="291944"/>
                    <a:pt x="7286" y="291944"/>
                  </a:cubicBezTo>
                  <a:lnTo>
                    <a:pt x="112426" y="291944"/>
                  </a:lnTo>
                  <a:cubicBezTo>
                    <a:pt x="133222" y="291944"/>
                    <a:pt x="149514" y="286125"/>
                    <a:pt x="161354" y="274437"/>
                  </a:cubicBezTo>
                  <a:cubicBezTo>
                    <a:pt x="173143" y="262750"/>
                    <a:pt x="179113" y="246508"/>
                    <a:pt x="179113" y="225713"/>
                  </a:cubicBezTo>
                  <a:lnTo>
                    <a:pt x="179113" y="57174"/>
                  </a:lnTo>
                  <a:cubicBezTo>
                    <a:pt x="179113" y="36076"/>
                    <a:pt x="173143" y="28840"/>
                    <a:pt x="161354" y="17304"/>
                  </a:cubicBezTo>
                  <a:moveTo>
                    <a:pt x="137219" y="223992"/>
                  </a:moveTo>
                  <a:cubicBezTo>
                    <a:pt x="137219" y="245091"/>
                    <a:pt x="126948" y="255615"/>
                    <a:pt x="106405" y="255615"/>
                  </a:cubicBezTo>
                  <a:lnTo>
                    <a:pt x="46195" y="255615"/>
                  </a:lnTo>
                  <a:cubicBezTo>
                    <a:pt x="43058" y="255615"/>
                    <a:pt x="41489" y="254047"/>
                    <a:pt x="41489" y="250910"/>
                  </a:cubicBezTo>
                  <a:lnTo>
                    <a:pt x="41489" y="40629"/>
                  </a:lnTo>
                  <a:cubicBezTo>
                    <a:pt x="41489" y="37796"/>
                    <a:pt x="43058" y="36329"/>
                    <a:pt x="46195" y="36329"/>
                  </a:cubicBezTo>
                  <a:lnTo>
                    <a:pt x="106456" y="36329"/>
                  </a:lnTo>
                  <a:cubicBezTo>
                    <a:pt x="126998" y="36329"/>
                    <a:pt x="137269" y="37796"/>
                    <a:pt x="137269" y="58844"/>
                  </a:cubicBezTo>
                  <a:lnTo>
                    <a:pt x="137269" y="223992"/>
                  </a:lnTo>
                  <a:close/>
                </a:path>
              </a:pathLst>
            </a:custGeom>
            <a:solidFill>
              <a:srgbClr val="CB1E4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45" name="Google Shape;745;p27"/>
            <p:cNvSpPr/>
            <p:nvPr/>
          </p:nvSpPr>
          <p:spPr>
            <a:xfrm>
              <a:off x="581164" y="1774310"/>
              <a:ext cx="41489" cy="217920"/>
            </a:xfrm>
            <a:custGeom>
              <a:rect b="b" l="l" r="r" t="t"/>
              <a:pathLst>
                <a:path extrusionOk="0" h="217920" w="41489">
                  <a:moveTo>
                    <a:pt x="34204" y="0"/>
                  </a:moveTo>
                  <a:lnTo>
                    <a:pt x="6831" y="0"/>
                  </a:lnTo>
                  <a:cubicBezTo>
                    <a:pt x="2277" y="0"/>
                    <a:pt x="0" y="2429"/>
                    <a:pt x="0" y="7235"/>
                  </a:cubicBezTo>
                  <a:lnTo>
                    <a:pt x="0" y="210685"/>
                  </a:lnTo>
                  <a:cubicBezTo>
                    <a:pt x="0" y="215492"/>
                    <a:pt x="2429" y="217921"/>
                    <a:pt x="7235" y="217921"/>
                  </a:cubicBezTo>
                  <a:lnTo>
                    <a:pt x="34608" y="217921"/>
                  </a:lnTo>
                  <a:cubicBezTo>
                    <a:pt x="37189" y="217921"/>
                    <a:pt x="38960" y="217415"/>
                    <a:pt x="39972" y="216453"/>
                  </a:cubicBezTo>
                  <a:cubicBezTo>
                    <a:pt x="40933" y="215441"/>
                    <a:pt x="41489" y="213519"/>
                    <a:pt x="41489" y="210685"/>
                  </a:cubicBezTo>
                  <a:lnTo>
                    <a:pt x="41489" y="7235"/>
                  </a:lnTo>
                  <a:cubicBezTo>
                    <a:pt x="41489" y="2429"/>
                    <a:pt x="39061" y="0"/>
                    <a:pt x="34204" y="0"/>
                  </a:cubicBezTo>
                </a:path>
              </a:pathLst>
            </a:custGeom>
            <a:solidFill>
              <a:srgbClr val="CB1E4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46" name="Google Shape;746;p27"/>
            <p:cNvSpPr/>
            <p:nvPr/>
          </p:nvSpPr>
          <p:spPr>
            <a:xfrm>
              <a:off x="581164" y="1701349"/>
              <a:ext cx="41439" cy="43918"/>
            </a:xfrm>
            <a:custGeom>
              <a:rect b="b" l="l" r="r" t="t"/>
              <a:pathLst>
                <a:path extrusionOk="0" h="43918" w="41439">
                  <a:moveTo>
                    <a:pt x="34608" y="0"/>
                  </a:moveTo>
                  <a:lnTo>
                    <a:pt x="6831" y="0"/>
                  </a:lnTo>
                  <a:cubicBezTo>
                    <a:pt x="2277" y="0"/>
                    <a:pt x="0" y="2277"/>
                    <a:pt x="0" y="6881"/>
                  </a:cubicBezTo>
                  <a:lnTo>
                    <a:pt x="0" y="36683"/>
                  </a:lnTo>
                  <a:cubicBezTo>
                    <a:pt x="0" y="41489"/>
                    <a:pt x="2226" y="43918"/>
                    <a:pt x="6831" y="43918"/>
                  </a:cubicBezTo>
                  <a:lnTo>
                    <a:pt x="34608" y="43918"/>
                  </a:lnTo>
                  <a:cubicBezTo>
                    <a:pt x="39162" y="43918"/>
                    <a:pt x="41439" y="41489"/>
                    <a:pt x="41439" y="36683"/>
                  </a:cubicBezTo>
                  <a:lnTo>
                    <a:pt x="41439" y="6831"/>
                  </a:lnTo>
                  <a:cubicBezTo>
                    <a:pt x="41489" y="2277"/>
                    <a:pt x="39162" y="0"/>
                    <a:pt x="34608" y="0"/>
                  </a:cubicBezTo>
                </a:path>
              </a:pathLst>
            </a:custGeom>
            <a:solidFill>
              <a:srgbClr val="CB1E4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47" name="Google Shape;747;p27"/>
            <p:cNvSpPr/>
            <p:nvPr/>
          </p:nvSpPr>
          <p:spPr>
            <a:xfrm>
              <a:off x="658122" y="1774310"/>
              <a:ext cx="169651" cy="284556"/>
            </a:xfrm>
            <a:custGeom>
              <a:rect b="b" l="l" r="r" t="t"/>
              <a:pathLst>
                <a:path extrusionOk="0" h="284556" w="169651">
                  <a:moveTo>
                    <a:pt x="161961" y="0"/>
                  </a:moveTo>
                  <a:lnTo>
                    <a:pt x="66231" y="0"/>
                  </a:lnTo>
                  <a:cubicBezTo>
                    <a:pt x="45436" y="0"/>
                    <a:pt x="29194" y="5768"/>
                    <a:pt x="17557" y="17254"/>
                  </a:cubicBezTo>
                  <a:cubicBezTo>
                    <a:pt x="5869" y="28790"/>
                    <a:pt x="0" y="45132"/>
                    <a:pt x="0" y="66181"/>
                  </a:cubicBezTo>
                  <a:lnTo>
                    <a:pt x="0" y="140963"/>
                  </a:lnTo>
                  <a:cubicBezTo>
                    <a:pt x="0" y="162062"/>
                    <a:pt x="5464" y="178405"/>
                    <a:pt x="16444" y="189941"/>
                  </a:cubicBezTo>
                  <a:cubicBezTo>
                    <a:pt x="27424" y="201477"/>
                    <a:pt x="43159" y="207194"/>
                    <a:pt x="63651" y="207194"/>
                  </a:cubicBezTo>
                  <a:lnTo>
                    <a:pt x="82878" y="207194"/>
                  </a:lnTo>
                  <a:cubicBezTo>
                    <a:pt x="104533" y="207194"/>
                    <a:pt x="118953" y="199503"/>
                    <a:pt x="126088" y="184122"/>
                  </a:cubicBezTo>
                  <a:lnTo>
                    <a:pt x="127808" y="184122"/>
                  </a:lnTo>
                  <a:lnTo>
                    <a:pt x="127808" y="216605"/>
                  </a:lnTo>
                  <a:cubicBezTo>
                    <a:pt x="127808" y="237653"/>
                    <a:pt x="117385" y="248228"/>
                    <a:pt x="96589" y="248228"/>
                  </a:cubicBezTo>
                  <a:lnTo>
                    <a:pt x="22617" y="248228"/>
                  </a:lnTo>
                  <a:cubicBezTo>
                    <a:pt x="17760" y="248228"/>
                    <a:pt x="15381" y="250657"/>
                    <a:pt x="15381" y="255514"/>
                  </a:cubicBezTo>
                  <a:lnTo>
                    <a:pt x="15381" y="277726"/>
                  </a:lnTo>
                  <a:cubicBezTo>
                    <a:pt x="15381" y="282280"/>
                    <a:pt x="17810" y="284557"/>
                    <a:pt x="22617" y="284557"/>
                  </a:cubicBezTo>
                  <a:lnTo>
                    <a:pt x="102965" y="284557"/>
                  </a:lnTo>
                  <a:cubicBezTo>
                    <a:pt x="123760" y="284557"/>
                    <a:pt x="140052" y="278789"/>
                    <a:pt x="151892" y="267303"/>
                  </a:cubicBezTo>
                  <a:cubicBezTo>
                    <a:pt x="163681" y="255717"/>
                    <a:pt x="169651" y="239576"/>
                    <a:pt x="169651" y="218781"/>
                  </a:cubicBezTo>
                  <a:lnTo>
                    <a:pt x="169651" y="7235"/>
                  </a:lnTo>
                  <a:cubicBezTo>
                    <a:pt x="169651" y="2429"/>
                    <a:pt x="167122" y="0"/>
                    <a:pt x="161961" y="0"/>
                  </a:cubicBezTo>
                  <a:moveTo>
                    <a:pt x="127757" y="134638"/>
                  </a:moveTo>
                  <a:cubicBezTo>
                    <a:pt x="127757" y="158571"/>
                    <a:pt x="116069" y="170511"/>
                    <a:pt x="92694" y="170511"/>
                  </a:cubicBezTo>
                  <a:lnTo>
                    <a:pt x="72202" y="170511"/>
                  </a:lnTo>
                  <a:cubicBezTo>
                    <a:pt x="51963" y="170511"/>
                    <a:pt x="41844" y="159987"/>
                    <a:pt x="41844" y="138888"/>
                  </a:cubicBezTo>
                  <a:lnTo>
                    <a:pt x="41844" y="67952"/>
                  </a:lnTo>
                  <a:cubicBezTo>
                    <a:pt x="41844" y="46903"/>
                    <a:pt x="51963" y="36329"/>
                    <a:pt x="72202" y="36329"/>
                  </a:cubicBezTo>
                  <a:lnTo>
                    <a:pt x="123052" y="36329"/>
                  </a:lnTo>
                  <a:cubicBezTo>
                    <a:pt x="126189" y="36329"/>
                    <a:pt x="127757" y="37745"/>
                    <a:pt x="127757" y="40579"/>
                  </a:cubicBezTo>
                  <a:lnTo>
                    <a:pt x="127757" y="134638"/>
                  </a:lnTo>
                  <a:close/>
                </a:path>
              </a:pathLst>
            </a:custGeom>
            <a:solidFill>
              <a:srgbClr val="CB1E4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48" name="Google Shape;748;p27"/>
            <p:cNvSpPr/>
            <p:nvPr/>
          </p:nvSpPr>
          <p:spPr>
            <a:xfrm>
              <a:off x="866227" y="1701349"/>
              <a:ext cx="41439" cy="43918"/>
            </a:xfrm>
            <a:custGeom>
              <a:rect b="b" l="l" r="r" t="t"/>
              <a:pathLst>
                <a:path extrusionOk="0" h="43918" w="41439">
                  <a:moveTo>
                    <a:pt x="34608" y="0"/>
                  </a:moveTo>
                  <a:lnTo>
                    <a:pt x="6831" y="0"/>
                  </a:lnTo>
                  <a:cubicBezTo>
                    <a:pt x="2277" y="0"/>
                    <a:pt x="0" y="2277"/>
                    <a:pt x="0" y="6881"/>
                  </a:cubicBezTo>
                  <a:lnTo>
                    <a:pt x="0" y="36683"/>
                  </a:lnTo>
                  <a:cubicBezTo>
                    <a:pt x="0" y="41489"/>
                    <a:pt x="2277" y="43918"/>
                    <a:pt x="6831" y="43918"/>
                  </a:cubicBezTo>
                  <a:lnTo>
                    <a:pt x="34608" y="43918"/>
                  </a:lnTo>
                  <a:cubicBezTo>
                    <a:pt x="39162" y="43918"/>
                    <a:pt x="41439" y="41489"/>
                    <a:pt x="41439" y="36683"/>
                  </a:cubicBezTo>
                  <a:lnTo>
                    <a:pt x="41439" y="6831"/>
                  </a:lnTo>
                  <a:cubicBezTo>
                    <a:pt x="41489" y="2277"/>
                    <a:pt x="39213" y="0"/>
                    <a:pt x="34608" y="0"/>
                  </a:cubicBezTo>
                </a:path>
              </a:pathLst>
            </a:custGeom>
            <a:solidFill>
              <a:srgbClr val="CB1E4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49" name="Google Shape;749;p27"/>
            <p:cNvSpPr/>
            <p:nvPr/>
          </p:nvSpPr>
          <p:spPr>
            <a:xfrm>
              <a:off x="866227" y="1774310"/>
              <a:ext cx="41489" cy="217920"/>
            </a:xfrm>
            <a:custGeom>
              <a:rect b="b" l="l" r="r" t="t"/>
              <a:pathLst>
                <a:path extrusionOk="0" h="217920" w="41489">
                  <a:moveTo>
                    <a:pt x="34204" y="0"/>
                  </a:moveTo>
                  <a:lnTo>
                    <a:pt x="6831" y="0"/>
                  </a:lnTo>
                  <a:cubicBezTo>
                    <a:pt x="2277" y="0"/>
                    <a:pt x="0" y="2429"/>
                    <a:pt x="0" y="7235"/>
                  </a:cubicBezTo>
                  <a:lnTo>
                    <a:pt x="0" y="210685"/>
                  </a:lnTo>
                  <a:cubicBezTo>
                    <a:pt x="0" y="215492"/>
                    <a:pt x="2429" y="217921"/>
                    <a:pt x="7286" y="217921"/>
                  </a:cubicBezTo>
                  <a:lnTo>
                    <a:pt x="34659" y="217921"/>
                  </a:lnTo>
                  <a:cubicBezTo>
                    <a:pt x="37239" y="217921"/>
                    <a:pt x="39010" y="217415"/>
                    <a:pt x="39972" y="216453"/>
                  </a:cubicBezTo>
                  <a:cubicBezTo>
                    <a:pt x="40983" y="215441"/>
                    <a:pt x="41489" y="213519"/>
                    <a:pt x="41489" y="210685"/>
                  </a:cubicBezTo>
                  <a:lnTo>
                    <a:pt x="41489" y="7235"/>
                  </a:lnTo>
                  <a:cubicBezTo>
                    <a:pt x="41489" y="2429"/>
                    <a:pt x="39061" y="0"/>
                    <a:pt x="34204" y="0"/>
                  </a:cubicBezTo>
                </a:path>
              </a:pathLst>
            </a:custGeom>
            <a:solidFill>
              <a:srgbClr val="CB1E4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50" name="Google Shape;750;p27"/>
            <p:cNvSpPr/>
            <p:nvPr/>
          </p:nvSpPr>
          <p:spPr>
            <a:xfrm>
              <a:off x="925274" y="1701552"/>
              <a:ext cx="130337" cy="290678"/>
            </a:xfrm>
            <a:custGeom>
              <a:rect b="b" l="l" r="r" t="t"/>
              <a:pathLst>
                <a:path extrusionOk="0" h="290678" w="130337">
                  <a:moveTo>
                    <a:pt x="122596" y="254401"/>
                  </a:moveTo>
                  <a:lnTo>
                    <a:pt x="105950" y="254401"/>
                  </a:lnTo>
                  <a:cubicBezTo>
                    <a:pt x="84547" y="254401"/>
                    <a:pt x="73872" y="244029"/>
                    <a:pt x="73872" y="223233"/>
                  </a:cubicBezTo>
                  <a:lnTo>
                    <a:pt x="73872" y="113337"/>
                  </a:lnTo>
                  <a:cubicBezTo>
                    <a:pt x="73872" y="110504"/>
                    <a:pt x="75440" y="109087"/>
                    <a:pt x="78577" y="109087"/>
                  </a:cubicBezTo>
                  <a:lnTo>
                    <a:pt x="118346" y="109087"/>
                  </a:lnTo>
                  <a:cubicBezTo>
                    <a:pt x="123457" y="109087"/>
                    <a:pt x="126037" y="106810"/>
                    <a:pt x="126037" y="102256"/>
                  </a:cubicBezTo>
                  <a:lnTo>
                    <a:pt x="126037" y="80044"/>
                  </a:lnTo>
                  <a:cubicBezTo>
                    <a:pt x="126037" y="75238"/>
                    <a:pt x="123457" y="72809"/>
                    <a:pt x="118346" y="72809"/>
                  </a:cubicBezTo>
                  <a:lnTo>
                    <a:pt x="78577" y="72809"/>
                  </a:lnTo>
                  <a:cubicBezTo>
                    <a:pt x="75440" y="72809"/>
                    <a:pt x="73872" y="71342"/>
                    <a:pt x="73872" y="68508"/>
                  </a:cubicBezTo>
                  <a:lnTo>
                    <a:pt x="73872" y="7286"/>
                  </a:lnTo>
                  <a:cubicBezTo>
                    <a:pt x="73872" y="2429"/>
                    <a:pt x="71443" y="0"/>
                    <a:pt x="66636" y="0"/>
                  </a:cubicBezTo>
                  <a:lnTo>
                    <a:pt x="39719" y="0"/>
                  </a:lnTo>
                  <a:cubicBezTo>
                    <a:pt x="34608" y="0"/>
                    <a:pt x="32028" y="2429"/>
                    <a:pt x="32028" y="7286"/>
                  </a:cubicBezTo>
                  <a:lnTo>
                    <a:pt x="32028" y="68458"/>
                  </a:lnTo>
                  <a:cubicBezTo>
                    <a:pt x="32028" y="71291"/>
                    <a:pt x="30611" y="72758"/>
                    <a:pt x="27778" y="72758"/>
                  </a:cubicBezTo>
                  <a:lnTo>
                    <a:pt x="7235" y="72758"/>
                  </a:lnTo>
                  <a:cubicBezTo>
                    <a:pt x="2429" y="72758"/>
                    <a:pt x="0" y="75187"/>
                    <a:pt x="0" y="79994"/>
                  </a:cubicBezTo>
                  <a:lnTo>
                    <a:pt x="0" y="102206"/>
                  </a:lnTo>
                  <a:cubicBezTo>
                    <a:pt x="0" y="104786"/>
                    <a:pt x="455" y="106557"/>
                    <a:pt x="1518" y="107569"/>
                  </a:cubicBezTo>
                  <a:cubicBezTo>
                    <a:pt x="2530" y="108581"/>
                    <a:pt x="4402" y="109036"/>
                    <a:pt x="7235" y="109036"/>
                  </a:cubicBezTo>
                  <a:lnTo>
                    <a:pt x="27778" y="109036"/>
                  </a:lnTo>
                  <a:cubicBezTo>
                    <a:pt x="30611" y="109036"/>
                    <a:pt x="32028" y="110453"/>
                    <a:pt x="32028" y="113286"/>
                  </a:cubicBezTo>
                  <a:lnTo>
                    <a:pt x="32028" y="225308"/>
                  </a:lnTo>
                  <a:cubicBezTo>
                    <a:pt x="32028" y="246103"/>
                    <a:pt x="38049" y="262193"/>
                    <a:pt x="49990" y="273577"/>
                  </a:cubicBezTo>
                  <a:cubicBezTo>
                    <a:pt x="61931" y="285012"/>
                    <a:pt x="78476" y="290679"/>
                    <a:pt x="99575" y="290679"/>
                  </a:cubicBezTo>
                  <a:lnTo>
                    <a:pt x="122647" y="290679"/>
                  </a:lnTo>
                  <a:cubicBezTo>
                    <a:pt x="127757" y="290679"/>
                    <a:pt x="130338" y="288402"/>
                    <a:pt x="130338" y="283848"/>
                  </a:cubicBezTo>
                  <a:lnTo>
                    <a:pt x="130338" y="261636"/>
                  </a:lnTo>
                  <a:cubicBezTo>
                    <a:pt x="130287" y="256830"/>
                    <a:pt x="127757" y="254401"/>
                    <a:pt x="122596" y="254401"/>
                  </a:cubicBezTo>
                </a:path>
              </a:pathLst>
            </a:custGeom>
            <a:solidFill>
              <a:srgbClr val="CB1E4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51" name="Google Shape;751;p27"/>
            <p:cNvSpPr/>
            <p:nvPr/>
          </p:nvSpPr>
          <p:spPr>
            <a:xfrm>
              <a:off x="1075243" y="1774310"/>
              <a:ext cx="169651" cy="217920"/>
            </a:xfrm>
            <a:custGeom>
              <a:rect b="b" l="l" r="r" t="t"/>
              <a:pathLst>
                <a:path extrusionOk="0" h="217920" w="169651">
                  <a:moveTo>
                    <a:pt x="161961" y="0"/>
                  </a:moveTo>
                  <a:lnTo>
                    <a:pt x="66231" y="0"/>
                  </a:lnTo>
                  <a:cubicBezTo>
                    <a:pt x="45132" y="0"/>
                    <a:pt x="28840" y="5768"/>
                    <a:pt x="17304" y="17254"/>
                  </a:cubicBezTo>
                  <a:cubicBezTo>
                    <a:pt x="5768" y="28790"/>
                    <a:pt x="0" y="45132"/>
                    <a:pt x="0" y="66181"/>
                  </a:cubicBezTo>
                  <a:lnTo>
                    <a:pt x="0" y="151689"/>
                  </a:lnTo>
                  <a:cubicBezTo>
                    <a:pt x="0" y="172485"/>
                    <a:pt x="5768" y="188726"/>
                    <a:pt x="17304" y="200414"/>
                  </a:cubicBezTo>
                  <a:cubicBezTo>
                    <a:pt x="28840" y="212102"/>
                    <a:pt x="45183" y="217921"/>
                    <a:pt x="66231" y="217921"/>
                  </a:cubicBezTo>
                  <a:lnTo>
                    <a:pt x="82878" y="217921"/>
                  </a:lnTo>
                  <a:cubicBezTo>
                    <a:pt x="104786" y="217921"/>
                    <a:pt x="119206" y="210382"/>
                    <a:pt x="126037" y="195253"/>
                  </a:cubicBezTo>
                  <a:lnTo>
                    <a:pt x="127757" y="195253"/>
                  </a:lnTo>
                  <a:lnTo>
                    <a:pt x="127757" y="210685"/>
                  </a:lnTo>
                  <a:cubicBezTo>
                    <a:pt x="127757" y="215543"/>
                    <a:pt x="130186" y="217921"/>
                    <a:pt x="135043" y="217921"/>
                  </a:cubicBezTo>
                  <a:lnTo>
                    <a:pt x="161961" y="217921"/>
                  </a:lnTo>
                  <a:cubicBezTo>
                    <a:pt x="167122" y="217921"/>
                    <a:pt x="169651" y="215492"/>
                    <a:pt x="169651" y="210685"/>
                  </a:cubicBezTo>
                  <a:lnTo>
                    <a:pt x="169651" y="7235"/>
                  </a:lnTo>
                  <a:cubicBezTo>
                    <a:pt x="169651" y="2429"/>
                    <a:pt x="167122" y="0"/>
                    <a:pt x="161961" y="0"/>
                  </a:cubicBezTo>
                  <a:moveTo>
                    <a:pt x="127808" y="145314"/>
                  </a:moveTo>
                  <a:cubicBezTo>
                    <a:pt x="127808" y="169550"/>
                    <a:pt x="116120" y="181643"/>
                    <a:pt x="92744" y="181643"/>
                  </a:cubicBezTo>
                  <a:lnTo>
                    <a:pt x="72202" y="181643"/>
                  </a:lnTo>
                  <a:cubicBezTo>
                    <a:pt x="51710" y="181643"/>
                    <a:pt x="41439" y="171119"/>
                    <a:pt x="41439" y="150020"/>
                  </a:cubicBezTo>
                  <a:lnTo>
                    <a:pt x="41439" y="67952"/>
                  </a:lnTo>
                  <a:cubicBezTo>
                    <a:pt x="41439" y="46903"/>
                    <a:pt x="51710" y="36329"/>
                    <a:pt x="72202" y="36329"/>
                  </a:cubicBezTo>
                  <a:lnTo>
                    <a:pt x="123052" y="36329"/>
                  </a:lnTo>
                  <a:cubicBezTo>
                    <a:pt x="126189" y="36329"/>
                    <a:pt x="127757" y="37745"/>
                    <a:pt x="127757" y="40579"/>
                  </a:cubicBezTo>
                  <a:lnTo>
                    <a:pt x="127757" y="145314"/>
                  </a:lnTo>
                  <a:close/>
                </a:path>
              </a:pathLst>
            </a:custGeom>
            <a:solidFill>
              <a:srgbClr val="CB1E4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52" name="Google Shape;752;p27"/>
            <p:cNvSpPr/>
            <p:nvPr/>
          </p:nvSpPr>
          <p:spPr>
            <a:xfrm>
              <a:off x="1283348" y="1700894"/>
              <a:ext cx="41489" cy="291387"/>
            </a:xfrm>
            <a:custGeom>
              <a:rect b="b" l="l" r="r" t="t"/>
              <a:pathLst>
                <a:path extrusionOk="0" h="291387" w="41489">
                  <a:moveTo>
                    <a:pt x="34203" y="0"/>
                  </a:moveTo>
                  <a:lnTo>
                    <a:pt x="7286" y="0"/>
                  </a:lnTo>
                  <a:cubicBezTo>
                    <a:pt x="2429" y="0"/>
                    <a:pt x="0" y="2429"/>
                    <a:pt x="0" y="7286"/>
                  </a:cubicBezTo>
                  <a:lnTo>
                    <a:pt x="0" y="284152"/>
                  </a:lnTo>
                  <a:cubicBezTo>
                    <a:pt x="0" y="288959"/>
                    <a:pt x="2429" y="291387"/>
                    <a:pt x="7286" y="291387"/>
                  </a:cubicBezTo>
                  <a:lnTo>
                    <a:pt x="34203" y="291387"/>
                  </a:lnTo>
                  <a:cubicBezTo>
                    <a:pt x="39061" y="291387"/>
                    <a:pt x="41489" y="288959"/>
                    <a:pt x="41489" y="284152"/>
                  </a:cubicBezTo>
                  <a:lnTo>
                    <a:pt x="41489" y="7286"/>
                  </a:lnTo>
                  <a:cubicBezTo>
                    <a:pt x="41489" y="2479"/>
                    <a:pt x="39061" y="0"/>
                    <a:pt x="34203" y="0"/>
                  </a:cubicBezTo>
                </a:path>
              </a:pathLst>
            </a:custGeom>
            <a:solidFill>
              <a:srgbClr val="CB1E4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53" name="Google Shape;753;p27"/>
            <p:cNvSpPr/>
            <p:nvPr/>
          </p:nvSpPr>
          <p:spPr>
            <a:xfrm>
              <a:off x="1373056" y="1700338"/>
              <a:ext cx="171018" cy="291943"/>
            </a:xfrm>
            <a:custGeom>
              <a:rect b="b" l="l" r="r" t="t"/>
              <a:pathLst>
                <a:path extrusionOk="0" h="291943" w="171018">
                  <a:moveTo>
                    <a:pt x="166312" y="0"/>
                  </a:moveTo>
                  <a:lnTo>
                    <a:pt x="153916" y="0"/>
                  </a:lnTo>
                  <a:cubicBezTo>
                    <a:pt x="151032" y="0"/>
                    <a:pt x="149615" y="1720"/>
                    <a:pt x="149615" y="5161"/>
                  </a:cubicBezTo>
                  <a:lnTo>
                    <a:pt x="149615" y="138939"/>
                  </a:lnTo>
                  <a:cubicBezTo>
                    <a:pt x="149615" y="141519"/>
                    <a:pt x="148198" y="142784"/>
                    <a:pt x="145314" y="142784"/>
                  </a:cubicBezTo>
                  <a:lnTo>
                    <a:pt x="25653" y="142784"/>
                  </a:lnTo>
                  <a:cubicBezTo>
                    <a:pt x="22769" y="142784"/>
                    <a:pt x="21403" y="141519"/>
                    <a:pt x="21403" y="138939"/>
                  </a:cubicBezTo>
                  <a:lnTo>
                    <a:pt x="21403" y="5161"/>
                  </a:lnTo>
                  <a:cubicBezTo>
                    <a:pt x="21403" y="1720"/>
                    <a:pt x="19834" y="0"/>
                    <a:pt x="16697" y="0"/>
                  </a:cubicBezTo>
                  <a:lnTo>
                    <a:pt x="4301" y="0"/>
                  </a:lnTo>
                  <a:cubicBezTo>
                    <a:pt x="1417" y="0"/>
                    <a:pt x="0" y="1720"/>
                    <a:pt x="0" y="5161"/>
                  </a:cubicBezTo>
                  <a:lnTo>
                    <a:pt x="0" y="286834"/>
                  </a:lnTo>
                  <a:cubicBezTo>
                    <a:pt x="0" y="290274"/>
                    <a:pt x="1417" y="291944"/>
                    <a:pt x="4301" y="291944"/>
                  </a:cubicBezTo>
                  <a:lnTo>
                    <a:pt x="16697" y="291944"/>
                  </a:lnTo>
                  <a:cubicBezTo>
                    <a:pt x="19834" y="291944"/>
                    <a:pt x="21403" y="290274"/>
                    <a:pt x="21403" y="286834"/>
                  </a:cubicBezTo>
                  <a:lnTo>
                    <a:pt x="21403" y="165907"/>
                  </a:lnTo>
                  <a:cubicBezTo>
                    <a:pt x="21403" y="163377"/>
                    <a:pt x="22819" y="162062"/>
                    <a:pt x="25653" y="162062"/>
                  </a:cubicBezTo>
                  <a:lnTo>
                    <a:pt x="145314" y="162062"/>
                  </a:lnTo>
                  <a:cubicBezTo>
                    <a:pt x="148198" y="162062"/>
                    <a:pt x="149615" y="163377"/>
                    <a:pt x="149615" y="165907"/>
                  </a:cubicBezTo>
                  <a:lnTo>
                    <a:pt x="149615" y="286834"/>
                  </a:lnTo>
                  <a:cubicBezTo>
                    <a:pt x="149615" y="290274"/>
                    <a:pt x="151032" y="291944"/>
                    <a:pt x="153916" y="291944"/>
                  </a:cubicBezTo>
                  <a:lnTo>
                    <a:pt x="166312" y="291944"/>
                  </a:lnTo>
                  <a:cubicBezTo>
                    <a:pt x="169449" y="291944"/>
                    <a:pt x="171018" y="290274"/>
                    <a:pt x="171018" y="286834"/>
                  </a:cubicBezTo>
                  <a:lnTo>
                    <a:pt x="171018" y="5161"/>
                  </a:lnTo>
                  <a:cubicBezTo>
                    <a:pt x="171068" y="1720"/>
                    <a:pt x="169500" y="0"/>
                    <a:pt x="166312" y="0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54" name="Google Shape;754;p27"/>
            <p:cNvSpPr/>
            <p:nvPr/>
          </p:nvSpPr>
          <p:spPr>
            <a:xfrm>
              <a:off x="1591129" y="1774310"/>
              <a:ext cx="156799" cy="217971"/>
            </a:xfrm>
            <a:custGeom>
              <a:rect b="b" l="l" r="r" t="t"/>
              <a:pathLst>
                <a:path extrusionOk="0" h="217971" w="156799">
                  <a:moveTo>
                    <a:pt x="96539" y="0"/>
                  </a:moveTo>
                  <a:lnTo>
                    <a:pt x="59806" y="0"/>
                  </a:lnTo>
                  <a:cubicBezTo>
                    <a:pt x="41287" y="0"/>
                    <a:pt x="26715" y="5414"/>
                    <a:pt x="15989" y="16242"/>
                  </a:cubicBezTo>
                  <a:cubicBezTo>
                    <a:pt x="5313" y="27069"/>
                    <a:pt x="0" y="41844"/>
                    <a:pt x="0" y="60666"/>
                  </a:cubicBezTo>
                  <a:lnTo>
                    <a:pt x="0" y="157255"/>
                  </a:lnTo>
                  <a:cubicBezTo>
                    <a:pt x="0" y="176077"/>
                    <a:pt x="5313" y="190902"/>
                    <a:pt x="15989" y="201730"/>
                  </a:cubicBezTo>
                  <a:cubicBezTo>
                    <a:pt x="26715" y="212557"/>
                    <a:pt x="41287" y="217971"/>
                    <a:pt x="59806" y="217971"/>
                  </a:cubicBezTo>
                  <a:lnTo>
                    <a:pt x="96539" y="217971"/>
                  </a:lnTo>
                  <a:cubicBezTo>
                    <a:pt x="115108" y="217971"/>
                    <a:pt x="129781" y="212557"/>
                    <a:pt x="140609" y="201730"/>
                  </a:cubicBezTo>
                  <a:cubicBezTo>
                    <a:pt x="151437" y="190902"/>
                    <a:pt x="156800" y="176077"/>
                    <a:pt x="156800" y="157255"/>
                  </a:cubicBezTo>
                  <a:lnTo>
                    <a:pt x="156800" y="60666"/>
                  </a:lnTo>
                  <a:cubicBezTo>
                    <a:pt x="156800" y="41844"/>
                    <a:pt x="151386" y="27069"/>
                    <a:pt x="140609" y="16242"/>
                  </a:cubicBezTo>
                  <a:cubicBezTo>
                    <a:pt x="129781" y="5414"/>
                    <a:pt x="115108" y="0"/>
                    <a:pt x="96539" y="0"/>
                  </a:cubicBezTo>
                  <a:moveTo>
                    <a:pt x="135499" y="156850"/>
                  </a:moveTo>
                  <a:cubicBezTo>
                    <a:pt x="135499" y="170258"/>
                    <a:pt x="131957" y="180580"/>
                    <a:pt x="124974" y="187866"/>
                  </a:cubicBezTo>
                  <a:cubicBezTo>
                    <a:pt x="117992" y="195102"/>
                    <a:pt x="107974" y="198744"/>
                    <a:pt x="94869" y="198744"/>
                  </a:cubicBezTo>
                  <a:lnTo>
                    <a:pt x="61526" y="198744"/>
                  </a:lnTo>
                  <a:cubicBezTo>
                    <a:pt x="48421" y="198744"/>
                    <a:pt x="38403" y="195102"/>
                    <a:pt x="31623" y="187866"/>
                  </a:cubicBezTo>
                  <a:cubicBezTo>
                    <a:pt x="24792" y="180580"/>
                    <a:pt x="21352" y="170258"/>
                    <a:pt x="21352" y="156850"/>
                  </a:cubicBezTo>
                  <a:lnTo>
                    <a:pt x="21352" y="61121"/>
                  </a:lnTo>
                  <a:cubicBezTo>
                    <a:pt x="21352" y="47713"/>
                    <a:pt x="24792" y="37340"/>
                    <a:pt x="31623" y="30105"/>
                  </a:cubicBezTo>
                  <a:cubicBezTo>
                    <a:pt x="38454" y="22819"/>
                    <a:pt x="48421" y="19176"/>
                    <a:pt x="61526" y="19176"/>
                  </a:cubicBezTo>
                  <a:lnTo>
                    <a:pt x="94869" y="19176"/>
                  </a:lnTo>
                  <a:cubicBezTo>
                    <a:pt x="107974" y="19176"/>
                    <a:pt x="118043" y="22819"/>
                    <a:pt x="124974" y="30105"/>
                  </a:cubicBezTo>
                  <a:cubicBezTo>
                    <a:pt x="131957" y="37340"/>
                    <a:pt x="135499" y="47713"/>
                    <a:pt x="135499" y="61121"/>
                  </a:cubicBezTo>
                  <a:lnTo>
                    <a:pt x="135499" y="156850"/>
                  </a:lnTo>
                  <a:close/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55" name="Google Shape;755;p27"/>
            <p:cNvSpPr/>
            <p:nvPr/>
          </p:nvSpPr>
          <p:spPr>
            <a:xfrm>
              <a:off x="1788204" y="1774310"/>
              <a:ext cx="154674" cy="217971"/>
            </a:xfrm>
            <a:custGeom>
              <a:rect b="b" l="l" r="r" t="t"/>
              <a:pathLst>
                <a:path extrusionOk="0" h="217971" w="154674">
                  <a:moveTo>
                    <a:pt x="150374" y="0"/>
                  </a:moveTo>
                  <a:lnTo>
                    <a:pt x="138028" y="0"/>
                  </a:lnTo>
                  <a:cubicBezTo>
                    <a:pt x="134891" y="0"/>
                    <a:pt x="133323" y="1670"/>
                    <a:pt x="133323" y="5110"/>
                  </a:cubicBezTo>
                  <a:lnTo>
                    <a:pt x="133323" y="156850"/>
                  </a:lnTo>
                  <a:cubicBezTo>
                    <a:pt x="133323" y="170258"/>
                    <a:pt x="129376" y="180580"/>
                    <a:pt x="121584" y="187866"/>
                  </a:cubicBezTo>
                  <a:cubicBezTo>
                    <a:pt x="113742" y="195102"/>
                    <a:pt x="103015" y="198744"/>
                    <a:pt x="89304" y="198744"/>
                  </a:cubicBezTo>
                  <a:lnTo>
                    <a:pt x="61526" y="198744"/>
                  </a:lnTo>
                  <a:cubicBezTo>
                    <a:pt x="48421" y="198744"/>
                    <a:pt x="38454" y="195051"/>
                    <a:pt x="31572" y="187613"/>
                  </a:cubicBezTo>
                  <a:cubicBezTo>
                    <a:pt x="24742" y="180226"/>
                    <a:pt x="21301" y="169803"/>
                    <a:pt x="21301" y="156446"/>
                  </a:cubicBezTo>
                  <a:lnTo>
                    <a:pt x="21301" y="5110"/>
                  </a:lnTo>
                  <a:cubicBezTo>
                    <a:pt x="21301" y="1720"/>
                    <a:pt x="19733" y="0"/>
                    <a:pt x="16646" y="0"/>
                  </a:cubicBezTo>
                  <a:lnTo>
                    <a:pt x="4250" y="0"/>
                  </a:lnTo>
                  <a:cubicBezTo>
                    <a:pt x="1417" y="0"/>
                    <a:pt x="0" y="1670"/>
                    <a:pt x="0" y="5110"/>
                  </a:cubicBezTo>
                  <a:lnTo>
                    <a:pt x="0" y="157255"/>
                  </a:lnTo>
                  <a:cubicBezTo>
                    <a:pt x="0" y="176077"/>
                    <a:pt x="5262" y="190902"/>
                    <a:pt x="15786" y="201730"/>
                  </a:cubicBezTo>
                  <a:cubicBezTo>
                    <a:pt x="26310" y="212557"/>
                    <a:pt x="40730" y="217971"/>
                    <a:pt x="58996" y="217971"/>
                  </a:cubicBezTo>
                  <a:lnTo>
                    <a:pt x="87178" y="217971"/>
                  </a:lnTo>
                  <a:cubicBezTo>
                    <a:pt x="109391" y="217971"/>
                    <a:pt x="124215" y="210584"/>
                    <a:pt x="131602" y="195759"/>
                  </a:cubicBezTo>
                  <a:lnTo>
                    <a:pt x="133323" y="195759"/>
                  </a:lnTo>
                  <a:lnTo>
                    <a:pt x="133323" y="212861"/>
                  </a:lnTo>
                  <a:cubicBezTo>
                    <a:pt x="133323" y="216302"/>
                    <a:pt x="134891" y="217971"/>
                    <a:pt x="138028" y="217971"/>
                  </a:cubicBezTo>
                  <a:lnTo>
                    <a:pt x="150374" y="217971"/>
                  </a:lnTo>
                  <a:cubicBezTo>
                    <a:pt x="153207" y="217971"/>
                    <a:pt x="154675" y="216302"/>
                    <a:pt x="154675" y="212861"/>
                  </a:cubicBezTo>
                  <a:lnTo>
                    <a:pt x="154675" y="5110"/>
                  </a:lnTo>
                  <a:cubicBezTo>
                    <a:pt x="154675" y="1720"/>
                    <a:pt x="153207" y="0"/>
                    <a:pt x="150374" y="0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56" name="Google Shape;756;p27"/>
            <p:cNvSpPr/>
            <p:nvPr/>
          </p:nvSpPr>
          <p:spPr>
            <a:xfrm>
              <a:off x="1979207" y="1774361"/>
              <a:ext cx="139849" cy="217971"/>
            </a:xfrm>
            <a:custGeom>
              <a:rect b="b" l="l" r="r" t="t"/>
              <a:pathLst>
                <a:path extrusionOk="0" h="217971" w="139849">
                  <a:moveTo>
                    <a:pt x="102560" y="105950"/>
                  </a:moveTo>
                  <a:lnTo>
                    <a:pt x="49130" y="84547"/>
                  </a:lnTo>
                  <a:cubicBezTo>
                    <a:pt x="40022" y="81410"/>
                    <a:pt x="33242" y="77565"/>
                    <a:pt x="28840" y="73011"/>
                  </a:cubicBezTo>
                  <a:cubicBezTo>
                    <a:pt x="24438" y="68458"/>
                    <a:pt x="22212" y="62184"/>
                    <a:pt x="22212" y="54189"/>
                  </a:cubicBezTo>
                  <a:lnTo>
                    <a:pt x="22212" y="44373"/>
                  </a:lnTo>
                  <a:cubicBezTo>
                    <a:pt x="22212" y="37543"/>
                    <a:pt x="25147" y="31572"/>
                    <a:pt x="30965" y="26462"/>
                  </a:cubicBezTo>
                  <a:cubicBezTo>
                    <a:pt x="36835" y="21352"/>
                    <a:pt x="45588" y="18771"/>
                    <a:pt x="57276" y="18771"/>
                  </a:cubicBezTo>
                  <a:lnTo>
                    <a:pt x="124367" y="18771"/>
                  </a:lnTo>
                  <a:cubicBezTo>
                    <a:pt x="127504" y="18771"/>
                    <a:pt x="129073" y="17355"/>
                    <a:pt x="129073" y="14521"/>
                  </a:cubicBezTo>
                  <a:lnTo>
                    <a:pt x="129073" y="4655"/>
                  </a:lnTo>
                  <a:cubicBezTo>
                    <a:pt x="129073" y="1518"/>
                    <a:pt x="127504" y="0"/>
                    <a:pt x="124367" y="0"/>
                  </a:cubicBezTo>
                  <a:lnTo>
                    <a:pt x="55151" y="0"/>
                  </a:lnTo>
                  <a:cubicBezTo>
                    <a:pt x="18367" y="0"/>
                    <a:pt x="0" y="16646"/>
                    <a:pt x="0" y="49990"/>
                  </a:cubicBezTo>
                  <a:cubicBezTo>
                    <a:pt x="0" y="63651"/>
                    <a:pt x="3036" y="74377"/>
                    <a:pt x="9209" y="82018"/>
                  </a:cubicBezTo>
                  <a:cubicBezTo>
                    <a:pt x="15331" y="89708"/>
                    <a:pt x="25703" y="96438"/>
                    <a:pt x="40224" y="102104"/>
                  </a:cubicBezTo>
                  <a:lnTo>
                    <a:pt x="93655" y="122647"/>
                  </a:lnTo>
                  <a:cubicBezTo>
                    <a:pt x="109643" y="128364"/>
                    <a:pt x="117638" y="140457"/>
                    <a:pt x="117638" y="158975"/>
                  </a:cubicBezTo>
                  <a:lnTo>
                    <a:pt x="117638" y="169247"/>
                  </a:lnTo>
                  <a:cubicBezTo>
                    <a:pt x="117638" y="189182"/>
                    <a:pt x="104786" y="199149"/>
                    <a:pt x="79184" y="199149"/>
                  </a:cubicBezTo>
                  <a:lnTo>
                    <a:pt x="6932" y="199149"/>
                  </a:lnTo>
                  <a:cubicBezTo>
                    <a:pt x="3795" y="199149"/>
                    <a:pt x="2226" y="200617"/>
                    <a:pt x="2226" y="203450"/>
                  </a:cubicBezTo>
                  <a:lnTo>
                    <a:pt x="2226" y="213266"/>
                  </a:lnTo>
                  <a:cubicBezTo>
                    <a:pt x="2226" y="216453"/>
                    <a:pt x="3795" y="217971"/>
                    <a:pt x="6932" y="217971"/>
                  </a:cubicBezTo>
                  <a:lnTo>
                    <a:pt x="81309" y="217971"/>
                  </a:lnTo>
                  <a:cubicBezTo>
                    <a:pt x="101244" y="217971"/>
                    <a:pt x="115968" y="213873"/>
                    <a:pt x="125531" y="205575"/>
                  </a:cubicBezTo>
                  <a:cubicBezTo>
                    <a:pt x="135043" y="197328"/>
                    <a:pt x="139850" y="184628"/>
                    <a:pt x="139850" y="167526"/>
                  </a:cubicBezTo>
                  <a:cubicBezTo>
                    <a:pt x="139850" y="150424"/>
                    <a:pt x="137371" y="137118"/>
                    <a:pt x="132361" y="127555"/>
                  </a:cubicBezTo>
                  <a:cubicBezTo>
                    <a:pt x="127251" y="117992"/>
                    <a:pt x="117334" y="110757"/>
                    <a:pt x="102560" y="105950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57" name="Google Shape;757;p27"/>
            <p:cNvSpPr/>
            <p:nvPr/>
          </p:nvSpPr>
          <p:spPr>
            <a:xfrm>
              <a:off x="2152704" y="1774310"/>
              <a:ext cx="156850" cy="217971"/>
            </a:xfrm>
            <a:custGeom>
              <a:rect b="b" l="l" r="r" t="t"/>
              <a:pathLst>
                <a:path extrusionOk="0" h="217971" w="156850">
                  <a:moveTo>
                    <a:pt x="96589" y="0"/>
                  </a:moveTo>
                  <a:lnTo>
                    <a:pt x="59856" y="0"/>
                  </a:lnTo>
                  <a:cubicBezTo>
                    <a:pt x="41287" y="0"/>
                    <a:pt x="26715" y="5414"/>
                    <a:pt x="16039" y="16242"/>
                  </a:cubicBezTo>
                  <a:cubicBezTo>
                    <a:pt x="5363" y="27069"/>
                    <a:pt x="0" y="41844"/>
                    <a:pt x="0" y="60666"/>
                  </a:cubicBezTo>
                  <a:lnTo>
                    <a:pt x="0" y="157255"/>
                  </a:lnTo>
                  <a:cubicBezTo>
                    <a:pt x="0" y="176077"/>
                    <a:pt x="5363" y="190902"/>
                    <a:pt x="16039" y="201730"/>
                  </a:cubicBezTo>
                  <a:cubicBezTo>
                    <a:pt x="26715" y="212557"/>
                    <a:pt x="41338" y="217971"/>
                    <a:pt x="59856" y="217971"/>
                  </a:cubicBezTo>
                  <a:lnTo>
                    <a:pt x="149160" y="217971"/>
                  </a:lnTo>
                  <a:cubicBezTo>
                    <a:pt x="152297" y="217971"/>
                    <a:pt x="153865" y="216453"/>
                    <a:pt x="153865" y="213266"/>
                  </a:cubicBezTo>
                  <a:lnTo>
                    <a:pt x="153865" y="203450"/>
                  </a:lnTo>
                  <a:cubicBezTo>
                    <a:pt x="153865" y="200313"/>
                    <a:pt x="152297" y="198744"/>
                    <a:pt x="149160" y="198744"/>
                  </a:cubicBezTo>
                  <a:lnTo>
                    <a:pt x="61526" y="198744"/>
                  </a:lnTo>
                  <a:cubicBezTo>
                    <a:pt x="48421" y="198744"/>
                    <a:pt x="38454" y="195102"/>
                    <a:pt x="31623" y="187866"/>
                  </a:cubicBezTo>
                  <a:cubicBezTo>
                    <a:pt x="24792" y="180580"/>
                    <a:pt x="21352" y="170258"/>
                    <a:pt x="21352" y="156850"/>
                  </a:cubicBezTo>
                  <a:lnTo>
                    <a:pt x="21352" y="123962"/>
                  </a:lnTo>
                  <a:cubicBezTo>
                    <a:pt x="21352" y="121382"/>
                    <a:pt x="22617" y="120117"/>
                    <a:pt x="25197" y="120117"/>
                  </a:cubicBezTo>
                  <a:lnTo>
                    <a:pt x="151740" y="120117"/>
                  </a:lnTo>
                  <a:cubicBezTo>
                    <a:pt x="155181" y="120117"/>
                    <a:pt x="156850" y="118397"/>
                    <a:pt x="156850" y="115007"/>
                  </a:cubicBezTo>
                  <a:lnTo>
                    <a:pt x="156850" y="60666"/>
                  </a:lnTo>
                  <a:cubicBezTo>
                    <a:pt x="156850" y="41844"/>
                    <a:pt x="151437" y="27069"/>
                    <a:pt x="140609" y="16242"/>
                  </a:cubicBezTo>
                  <a:cubicBezTo>
                    <a:pt x="129781" y="5414"/>
                    <a:pt x="115108" y="0"/>
                    <a:pt x="96589" y="0"/>
                  </a:cubicBezTo>
                  <a:moveTo>
                    <a:pt x="135499" y="99170"/>
                  </a:moveTo>
                  <a:cubicBezTo>
                    <a:pt x="135499" y="101750"/>
                    <a:pt x="134234" y="103015"/>
                    <a:pt x="131653" y="103015"/>
                  </a:cubicBezTo>
                  <a:lnTo>
                    <a:pt x="25197" y="103015"/>
                  </a:lnTo>
                  <a:cubicBezTo>
                    <a:pt x="22617" y="103015"/>
                    <a:pt x="21352" y="101700"/>
                    <a:pt x="21352" y="99170"/>
                  </a:cubicBezTo>
                  <a:lnTo>
                    <a:pt x="21352" y="61121"/>
                  </a:lnTo>
                  <a:cubicBezTo>
                    <a:pt x="21352" y="47713"/>
                    <a:pt x="24792" y="37391"/>
                    <a:pt x="31623" y="30105"/>
                  </a:cubicBezTo>
                  <a:cubicBezTo>
                    <a:pt x="38454" y="22819"/>
                    <a:pt x="48421" y="19176"/>
                    <a:pt x="61526" y="19176"/>
                  </a:cubicBezTo>
                  <a:lnTo>
                    <a:pt x="95325" y="19176"/>
                  </a:lnTo>
                  <a:cubicBezTo>
                    <a:pt x="108429" y="19176"/>
                    <a:pt x="118397" y="22819"/>
                    <a:pt x="125227" y="30105"/>
                  </a:cubicBezTo>
                  <a:cubicBezTo>
                    <a:pt x="132058" y="37340"/>
                    <a:pt x="135499" y="47713"/>
                    <a:pt x="135499" y="61121"/>
                  </a:cubicBezTo>
                  <a:lnTo>
                    <a:pt x="135499" y="99170"/>
                  </a:lnTo>
                  <a:close/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58" name="Google Shape;758;p27"/>
            <p:cNvSpPr/>
            <p:nvPr/>
          </p:nvSpPr>
          <p:spPr>
            <a:xfrm>
              <a:off x="2393798" y="1774382"/>
              <a:ext cx="166312" cy="217955"/>
            </a:xfrm>
            <a:custGeom>
              <a:rect b="b" l="l" r="r" t="t"/>
              <a:pathLst>
                <a:path extrusionOk="0" h="217955" w="166312">
                  <a:moveTo>
                    <a:pt x="161101" y="95556"/>
                  </a:moveTo>
                  <a:lnTo>
                    <a:pt x="7539" y="839"/>
                  </a:lnTo>
                  <a:cubicBezTo>
                    <a:pt x="3542" y="-1286"/>
                    <a:pt x="0" y="839"/>
                    <a:pt x="0" y="4836"/>
                  </a:cubicBezTo>
                  <a:lnTo>
                    <a:pt x="0" y="10806"/>
                  </a:lnTo>
                  <a:cubicBezTo>
                    <a:pt x="0" y="17232"/>
                    <a:pt x="1872" y="18295"/>
                    <a:pt x="4402" y="19914"/>
                  </a:cubicBezTo>
                  <a:lnTo>
                    <a:pt x="147187" y="108964"/>
                  </a:lnTo>
                  <a:lnTo>
                    <a:pt x="4402" y="198015"/>
                  </a:lnTo>
                  <a:cubicBezTo>
                    <a:pt x="1872" y="199583"/>
                    <a:pt x="0" y="200646"/>
                    <a:pt x="0" y="207122"/>
                  </a:cubicBezTo>
                  <a:lnTo>
                    <a:pt x="0" y="213092"/>
                  </a:lnTo>
                  <a:cubicBezTo>
                    <a:pt x="0" y="217140"/>
                    <a:pt x="3592" y="219215"/>
                    <a:pt x="7539" y="217140"/>
                  </a:cubicBezTo>
                  <a:lnTo>
                    <a:pt x="161101" y="122372"/>
                  </a:lnTo>
                  <a:cubicBezTo>
                    <a:pt x="164491" y="119893"/>
                    <a:pt x="166312" y="117616"/>
                    <a:pt x="166312" y="112101"/>
                  </a:cubicBezTo>
                  <a:lnTo>
                    <a:pt x="166312" y="109015"/>
                  </a:lnTo>
                  <a:lnTo>
                    <a:pt x="166312" y="108964"/>
                  </a:lnTo>
                  <a:lnTo>
                    <a:pt x="166312" y="105878"/>
                  </a:lnTo>
                  <a:cubicBezTo>
                    <a:pt x="166262" y="100312"/>
                    <a:pt x="164491" y="97985"/>
                    <a:pt x="161101" y="95556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59" name="Google Shape;759;p27"/>
            <p:cNvSpPr/>
            <p:nvPr/>
          </p:nvSpPr>
          <p:spPr>
            <a:xfrm>
              <a:off x="1373663" y="2085936"/>
              <a:ext cx="71796" cy="105140"/>
            </a:xfrm>
            <a:custGeom>
              <a:rect b="b" l="l" r="r" t="t"/>
              <a:pathLst>
                <a:path extrusionOk="0" h="105140" w="71796">
                  <a:moveTo>
                    <a:pt x="44778" y="105140"/>
                  </a:moveTo>
                  <a:lnTo>
                    <a:pt x="26968" y="105140"/>
                  </a:lnTo>
                  <a:cubicBezTo>
                    <a:pt x="18367" y="105140"/>
                    <a:pt x="11688" y="102863"/>
                    <a:pt x="7033" y="98259"/>
                  </a:cubicBezTo>
                  <a:cubicBezTo>
                    <a:pt x="2327" y="93705"/>
                    <a:pt x="0" y="87077"/>
                    <a:pt x="0" y="78476"/>
                  </a:cubicBezTo>
                  <a:lnTo>
                    <a:pt x="0" y="26665"/>
                  </a:lnTo>
                  <a:cubicBezTo>
                    <a:pt x="0" y="18063"/>
                    <a:pt x="2327" y="11486"/>
                    <a:pt x="7033" y="6881"/>
                  </a:cubicBezTo>
                  <a:cubicBezTo>
                    <a:pt x="11738" y="2277"/>
                    <a:pt x="18367" y="0"/>
                    <a:pt x="26968" y="0"/>
                  </a:cubicBezTo>
                  <a:lnTo>
                    <a:pt x="44778" y="0"/>
                  </a:lnTo>
                  <a:cubicBezTo>
                    <a:pt x="53279" y="0"/>
                    <a:pt x="59907" y="2327"/>
                    <a:pt x="64663" y="6932"/>
                  </a:cubicBezTo>
                  <a:cubicBezTo>
                    <a:pt x="69419" y="11587"/>
                    <a:pt x="71797" y="18114"/>
                    <a:pt x="71797" y="26614"/>
                  </a:cubicBezTo>
                  <a:lnTo>
                    <a:pt x="71797" y="34355"/>
                  </a:lnTo>
                  <a:cubicBezTo>
                    <a:pt x="71797" y="36733"/>
                    <a:pt x="70583" y="37948"/>
                    <a:pt x="68205" y="37948"/>
                  </a:cubicBezTo>
                  <a:lnTo>
                    <a:pt x="54493" y="37948"/>
                  </a:lnTo>
                  <a:cubicBezTo>
                    <a:pt x="52216" y="37948"/>
                    <a:pt x="51052" y="36733"/>
                    <a:pt x="51052" y="34355"/>
                  </a:cubicBezTo>
                  <a:lnTo>
                    <a:pt x="51052" y="27626"/>
                  </a:lnTo>
                  <a:cubicBezTo>
                    <a:pt x="51052" y="24135"/>
                    <a:pt x="50293" y="21655"/>
                    <a:pt x="48826" y="20188"/>
                  </a:cubicBezTo>
                  <a:cubicBezTo>
                    <a:pt x="47359" y="18721"/>
                    <a:pt x="44879" y="17962"/>
                    <a:pt x="41388" y="17962"/>
                  </a:cubicBezTo>
                  <a:lnTo>
                    <a:pt x="30257" y="17962"/>
                  </a:lnTo>
                  <a:cubicBezTo>
                    <a:pt x="26867" y="17962"/>
                    <a:pt x="24438" y="18670"/>
                    <a:pt x="22971" y="20188"/>
                  </a:cubicBezTo>
                  <a:cubicBezTo>
                    <a:pt x="21504" y="21655"/>
                    <a:pt x="20745" y="24135"/>
                    <a:pt x="20745" y="27626"/>
                  </a:cubicBezTo>
                  <a:lnTo>
                    <a:pt x="20745" y="77514"/>
                  </a:lnTo>
                  <a:cubicBezTo>
                    <a:pt x="20745" y="81006"/>
                    <a:pt x="21504" y="83485"/>
                    <a:pt x="22971" y="84952"/>
                  </a:cubicBezTo>
                  <a:cubicBezTo>
                    <a:pt x="24438" y="86419"/>
                    <a:pt x="26867" y="87128"/>
                    <a:pt x="30257" y="87128"/>
                  </a:cubicBezTo>
                  <a:lnTo>
                    <a:pt x="41388" y="87128"/>
                  </a:lnTo>
                  <a:cubicBezTo>
                    <a:pt x="44879" y="87128"/>
                    <a:pt x="47359" y="86419"/>
                    <a:pt x="48826" y="84952"/>
                  </a:cubicBezTo>
                  <a:cubicBezTo>
                    <a:pt x="50293" y="83485"/>
                    <a:pt x="51052" y="81006"/>
                    <a:pt x="51052" y="77514"/>
                  </a:cubicBezTo>
                  <a:lnTo>
                    <a:pt x="51052" y="70785"/>
                  </a:lnTo>
                  <a:cubicBezTo>
                    <a:pt x="51052" y="68407"/>
                    <a:pt x="52165" y="67193"/>
                    <a:pt x="54493" y="67193"/>
                  </a:cubicBezTo>
                  <a:lnTo>
                    <a:pt x="68205" y="67193"/>
                  </a:lnTo>
                  <a:cubicBezTo>
                    <a:pt x="70583" y="67193"/>
                    <a:pt x="71797" y="68407"/>
                    <a:pt x="71797" y="70785"/>
                  </a:cubicBezTo>
                  <a:lnTo>
                    <a:pt x="71797" y="78476"/>
                  </a:lnTo>
                  <a:cubicBezTo>
                    <a:pt x="71797" y="86976"/>
                    <a:pt x="69419" y="93554"/>
                    <a:pt x="64663" y="98158"/>
                  </a:cubicBezTo>
                  <a:cubicBezTo>
                    <a:pt x="59907" y="102813"/>
                    <a:pt x="53279" y="105140"/>
                    <a:pt x="44778" y="105140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60" name="Google Shape;760;p27"/>
            <p:cNvSpPr/>
            <p:nvPr/>
          </p:nvSpPr>
          <p:spPr>
            <a:xfrm>
              <a:off x="1459931" y="2107642"/>
              <a:ext cx="68508" cy="83434"/>
            </a:xfrm>
            <a:custGeom>
              <a:rect b="b" l="l" r="r" t="t"/>
              <a:pathLst>
                <a:path extrusionOk="0" h="83434" w="68508">
                  <a:moveTo>
                    <a:pt x="41540" y="83434"/>
                  </a:moveTo>
                  <a:lnTo>
                    <a:pt x="26968" y="83434"/>
                  </a:lnTo>
                  <a:cubicBezTo>
                    <a:pt x="18367" y="83434"/>
                    <a:pt x="11688" y="81157"/>
                    <a:pt x="7033" y="76553"/>
                  </a:cubicBezTo>
                  <a:cubicBezTo>
                    <a:pt x="2327" y="71999"/>
                    <a:pt x="0" y="65371"/>
                    <a:pt x="0" y="56770"/>
                  </a:cubicBezTo>
                  <a:lnTo>
                    <a:pt x="0" y="26665"/>
                  </a:lnTo>
                  <a:cubicBezTo>
                    <a:pt x="0" y="18063"/>
                    <a:pt x="2327" y="11435"/>
                    <a:pt x="7033" y="6881"/>
                  </a:cubicBezTo>
                  <a:cubicBezTo>
                    <a:pt x="11739" y="2327"/>
                    <a:pt x="18367" y="0"/>
                    <a:pt x="26968" y="0"/>
                  </a:cubicBezTo>
                  <a:lnTo>
                    <a:pt x="41540" y="0"/>
                  </a:lnTo>
                  <a:cubicBezTo>
                    <a:pt x="50040" y="0"/>
                    <a:pt x="56669" y="2327"/>
                    <a:pt x="61374" y="6932"/>
                  </a:cubicBezTo>
                  <a:cubicBezTo>
                    <a:pt x="66130" y="11587"/>
                    <a:pt x="68508" y="18114"/>
                    <a:pt x="68508" y="26614"/>
                  </a:cubicBezTo>
                  <a:lnTo>
                    <a:pt x="68508" y="56719"/>
                  </a:lnTo>
                  <a:cubicBezTo>
                    <a:pt x="68508" y="65219"/>
                    <a:pt x="66130" y="71797"/>
                    <a:pt x="61374" y="76401"/>
                  </a:cubicBezTo>
                  <a:cubicBezTo>
                    <a:pt x="56669" y="81107"/>
                    <a:pt x="50040" y="83434"/>
                    <a:pt x="41540" y="83434"/>
                  </a:cubicBezTo>
                  <a:moveTo>
                    <a:pt x="30105" y="65624"/>
                  </a:moveTo>
                  <a:lnTo>
                    <a:pt x="38454" y="65624"/>
                  </a:lnTo>
                  <a:cubicBezTo>
                    <a:pt x="41945" y="65624"/>
                    <a:pt x="44424" y="64916"/>
                    <a:pt x="45891" y="63499"/>
                  </a:cubicBezTo>
                  <a:cubicBezTo>
                    <a:pt x="47359" y="62082"/>
                    <a:pt x="48118" y="59654"/>
                    <a:pt x="48118" y="56163"/>
                  </a:cubicBezTo>
                  <a:lnTo>
                    <a:pt x="48118" y="27322"/>
                  </a:lnTo>
                  <a:cubicBezTo>
                    <a:pt x="48118" y="23831"/>
                    <a:pt x="47359" y="21402"/>
                    <a:pt x="45891" y="19986"/>
                  </a:cubicBezTo>
                  <a:cubicBezTo>
                    <a:pt x="44424" y="18569"/>
                    <a:pt x="41945" y="17861"/>
                    <a:pt x="38454" y="17861"/>
                  </a:cubicBezTo>
                  <a:lnTo>
                    <a:pt x="30105" y="17861"/>
                  </a:lnTo>
                  <a:cubicBezTo>
                    <a:pt x="26614" y="17861"/>
                    <a:pt x="24185" y="18569"/>
                    <a:pt x="22769" y="19986"/>
                  </a:cubicBezTo>
                  <a:cubicBezTo>
                    <a:pt x="21352" y="21402"/>
                    <a:pt x="20644" y="23831"/>
                    <a:pt x="20644" y="27322"/>
                  </a:cubicBezTo>
                  <a:lnTo>
                    <a:pt x="20644" y="56112"/>
                  </a:lnTo>
                  <a:cubicBezTo>
                    <a:pt x="20644" y="59603"/>
                    <a:pt x="21352" y="62032"/>
                    <a:pt x="22769" y="63448"/>
                  </a:cubicBezTo>
                  <a:cubicBezTo>
                    <a:pt x="24185" y="64916"/>
                    <a:pt x="26614" y="65624"/>
                    <a:pt x="30105" y="65624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61" name="Google Shape;761;p27"/>
            <p:cNvSpPr/>
            <p:nvPr/>
          </p:nvSpPr>
          <p:spPr>
            <a:xfrm>
              <a:off x="1543214" y="2076120"/>
              <a:ext cx="69671" cy="114956"/>
            </a:xfrm>
            <a:custGeom>
              <a:rect b="b" l="l" r="r" t="t"/>
              <a:pathLst>
                <a:path extrusionOk="0" h="114956" w="69671">
                  <a:moveTo>
                    <a:pt x="32180" y="114956"/>
                  </a:moveTo>
                  <a:lnTo>
                    <a:pt x="25501" y="114956"/>
                  </a:lnTo>
                  <a:cubicBezTo>
                    <a:pt x="17102" y="114956"/>
                    <a:pt x="10777" y="112679"/>
                    <a:pt x="6426" y="108075"/>
                  </a:cubicBezTo>
                  <a:cubicBezTo>
                    <a:pt x="2125" y="103521"/>
                    <a:pt x="0" y="96893"/>
                    <a:pt x="0" y="88292"/>
                  </a:cubicBezTo>
                  <a:lnTo>
                    <a:pt x="0" y="58186"/>
                  </a:lnTo>
                  <a:cubicBezTo>
                    <a:pt x="0" y="49585"/>
                    <a:pt x="2125" y="42957"/>
                    <a:pt x="6426" y="38403"/>
                  </a:cubicBezTo>
                  <a:cubicBezTo>
                    <a:pt x="10727" y="33849"/>
                    <a:pt x="17102" y="31522"/>
                    <a:pt x="25501" y="31522"/>
                  </a:cubicBezTo>
                  <a:lnTo>
                    <a:pt x="32180" y="31522"/>
                  </a:lnTo>
                  <a:cubicBezTo>
                    <a:pt x="35570" y="31522"/>
                    <a:pt x="38757" y="32281"/>
                    <a:pt x="41844" y="33748"/>
                  </a:cubicBezTo>
                  <a:cubicBezTo>
                    <a:pt x="44879" y="35215"/>
                    <a:pt x="47004" y="37442"/>
                    <a:pt x="48219" y="40376"/>
                  </a:cubicBezTo>
                  <a:lnTo>
                    <a:pt x="48877" y="40376"/>
                  </a:lnTo>
                  <a:lnTo>
                    <a:pt x="48877" y="3441"/>
                  </a:lnTo>
                  <a:cubicBezTo>
                    <a:pt x="48877" y="1164"/>
                    <a:pt x="50040" y="0"/>
                    <a:pt x="52317" y="0"/>
                  </a:cubicBezTo>
                  <a:lnTo>
                    <a:pt x="66231" y="0"/>
                  </a:lnTo>
                  <a:cubicBezTo>
                    <a:pt x="68508" y="0"/>
                    <a:pt x="69672" y="1164"/>
                    <a:pt x="69672" y="3441"/>
                  </a:cubicBezTo>
                  <a:lnTo>
                    <a:pt x="69672" y="111515"/>
                  </a:lnTo>
                  <a:cubicBezTo>
                    <a:pt x="69672" y="113792"/>
                    <a:pt x="68508" y="114956"/>
                    <a:pt x="66231" y="114956"/>
                  </a:cubicBezTo>
                  <a:lnTo>
                    <a:pt x="52317" y="114956"/>
                  </a:lnTo>
                  <a:cubicBezTo>
                    <a:pt x="50040" y="114956"/>
                    <a:pt x="48877" y="113792"/>
                    <a:pt x="48877" y="111515"/>
                  </a:cubicBezTo>
                  <a:lnTo>
                    <a:pt x="48877" y="106152"/>
                  </a:lnTo>
                  <a:lnTo>
                    <a:pt x="48219" y="106152"/>
                  </a:lnTo>
                  <a:cubicBezTo>
                    <a:pt x="47004" y="109087"/>
                    <a:pt x="44879" y="111313"/>
                    <a:pt x="41844" y="112780"/>
                  </a:cubicBezTo>
                  <a:cubicBezTo>
                    <a:pt x="38757" y="114197"/>
                    <a:pt x="35570" y="114956"/>
                    <a:pt x="32180" y="114956"/>
                  </a:cubicBezTo>
                  <a:moveTo>
                    <a:pt x="48877" y="84547"/>
                  </a:moveTo>
                  <a:lnTo>
                    <a:pt x="48877" y="61981"/>
                  </a:lnTo>
                  <a:cubicBezTo>
                    <a:pt x="48877" y="53683"/>
                    <a:pt x="45132" y="49534"/>
                    <a:pt x="37593" y="49534"/>
                  </a:cubicBezTo>
                  <a:lnTo>
                    <a:pt x="30257" y="49534"/>
                  </a:lnTo>
                  <a:cubicBezTo>
                    <a:pt x="26766" y="49534"/>
                    <a:pt x="24287" y="50243"/>
                    <a:pt x="22870" y="51761"/>
                  </a:cubicBezTo>
                  <a:cubicBezTo>
                    <a:pt x="21453" y="53228"/>
                    <a:pt x="20745" y="55707"/>
                    <a:pt x="20745" y="59198"/>
                  </a:cubicBezTo>
                  <a:lnTo>
                    <a:pt x="20745" y="87330"/>
                  </a:lnTo>
                  <a:cubicBezTo>
                    <a:pt x="20745" y="90821"/>
                    <a:pt x="21453" y="93301"/>
                    <a:pt x="22870" y="94768"/>
                  </a:cubicBezTo>
                  <a:cubicBezTo>
                    <a:pt x="24287" y="96235"/>
                    <a:pt x="26715" y="96944"/>
                    <a:pt x="30257" y="96944"/>
                  </a:cubicBezTo>
                  <a:lnTo>
                    <a:pt x="37593" y="96944"/>
                  </a:lnTo>
                  <a:cubicBezTo>
                    <a:pt x="45082" y="96944"/>
                    <a:pt x="48877" y="92845"/>
                    <a:pt x="48877" y="84547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62" name="Google Shape;762;p27"/>
            <p:cNvSpPr/>
            <p:nvPr/>
          </p:nvSpPr>
          <p:spPr>
            <a:xfrm>
              <a:off x="1631607" y="2076120"/>
              <a:ext cx="20795" cy="114956"/>
            </a:xfrm>
            <a:custGeom>
              <a:rect b="b" l="l" r="r" t="t"/>
              <a:pathLst>
                <a:path extrusionOk="0" h="114956" w="20795">
                  <a:moveTo>
                    <a:pt x="0" y="17507"/>
                  </a:moveTo>
                  <a:lnTo>
                    <a:pt x="0" y="3289"/>
                  </a:lnTo>
                  <a:cubicBezTo>
                    <a:pt x="0" y="1113"/>
                    <a:pt x="1062" y="0"/>
                    <a:pt x="3289" y="0"/>
                  </a:cubicBezTo>
                  <a:lnTo>
                    <a:pt x="17506" y="0"/>
                  </a:lnTo>
                  <a:cubicBezTo>
                    <a:pt x="19682" y="0"/>
                    <a:pt x="20795" y="1012"/>
                    <a:pt x="20795" y="3086"/>
                  </a:cubicBezTo>
                  <a:lnTo>
                    <a:pt x="20795" y="17456"/>
                  </a:lnTo>
                  <a:cubicBezTo>
                    <a:pt x="20795" y="19632"/>
                    <a:pt x="19733" y="20745"/>
                    <a:pt x="17506" y="20745"/>
                  </a:cubicBezTo>
                  <a:lnTo>
                    <a:pt x="3289" y="20745"/>
                  </a:lnTo>
                  <a:cubicBezTo>
                    <a:pt x="1113" y="20795"/>
                    <a:pt x="0" y="19682"/>
                    <a:pt x="0" y="17507"/>
                  </a:cubicBezTo>
                  <a:moveTo>
                    <a:pt x="0" y="111515"/>
                  </a:moveTo>
                  <a:lnTo>
                    <a:pt x="0" y="35013"/>
                  </a:lnTo>
                  <a:cubicBezTo>
                    <a:pt x="0" y="32736"/>
                    <a:pt x="1062" y="31572"/>
                    <a:pt x="3289" y="31572"/>
                  </a:cubicBezTo>
                  <a:lnTo>
                    <a:pt x="17355" y="31572"/>
                  </a:lnTo>
                  <a:cubicBezTo>
                    <a:pt x="19632" y="31572"/>
                    <a:pt x="20795" y="32736"/>
                    <a:pt x="20795" y="35013"/>
                  </a:cubicBezTo>
                  <a:lnTo>
                    <a:pt x="20795" y="111515"/>
                  </a:lnTo>
                  <a:cubicBezTo>
                    <a:pt x="20795" y="112932"/>
                    <a:pt x="20542" y="113843"/>
                    <a:pt x="20036" y="114298"/>
                  </a:cubicBezTo>
                  <a:cubicBezTo>
                    <a:pt x="19530" y="114754"/>
                    <a:pt x="18721" y="114956"/>
                    <a:pt x="17506" y="114956"/>
                  </a:cubicBezTo>
                  <a:lnTo>
                    <a:pt x="3441" y="114956"/>
                  </a:lnTo>
                  <a:cubicBezTo>
                    <a:pt x="1164" y="114956"/>
                    <a:pt x="0" y="113792"/>
                    <a:pt x="0" y="111515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63" name="Google Shape;763;p27"/>
            <p:cNvSpPr/>
            <p:nvPr/>
          </p:nvSpPr>
          <p:spPr>
            <a:xfrm>
              <a:off x="1671173" y="2107693"/>
              <a:ext cx="68356" cy="83383"/>
            </a:xfrm>
            <a:custGeom>
              <a:rect b="b" l="l" r="r" t="t"/>
              <a:pathLst>
                <a:path extrusionOk="0" h="83383" w="68356">
                  <a:moveTo>
                    <a:pt x="17355" y="83384"/>
                  </a:moveTo>
                  <a:lnTo>
                    <a:pt x="3441" y="83384"/>
                  </a:lnTo>
                  <a:cubicBezTo>
                    <a:pt x="1164" y="83384"/>
                    <a:pt x="0" y="82220"/>
                    <a:pt x="0" y="79943"/>
                  </a:cubicBezTo>
                  <a:lnTo>
                    <a:pt x="0" y="3441"/>
                  </a:lnTo>
                  <a:cubicBezTo>
                    <a:pt x="0" y="1164"/>
                    <a:pt x="1164" y="0"/>
                    <a:pt x="3441" y="0"/>
                  </a:cubicBezTo>
                  <a:lnTo>
                    <a:pt x="17355" y="0"/>
                  </a:lnTo>
                  <a:cubicBezTo>
                    <a:pt x="19632" y="0"/>
                    <a:pt x="20795" y="1164"/>
                    <a:pt x="20795" y="3441"/>
                  </a:cubicBezTo>
                  <a:lnTo>
                    <a:pt x="20795" y="8854"/>
                  </a:lnTo>
                  <a:lnTo>
                    <a:pt x="21453" y="8854"/>
                  </a:lnTo>
                  <a:cubicBezTo>
                    <a:pt x="23831" y="2985"/>
                    <a:pt x="29194" y="0"/>
                    <a:pt x="37492" y="0"/>
                  </a:cubicBezTo>
                  <a:lnTo>
                    <a:pt x="42704" y="0"/>
                  </a:lnTo>
                  <a:cubicBezTo>
                    <a:pt x="59805" y="0"/>
                    <a:pt x="68356" y="8905"/>
                    <a:pt x="68356" y="26665"/>
                  </a:cubicBezTo>
                  <a:lnTo>
                    <a:pt x="68356" y="79943"/>
                  </a:lnTo>
                  <a:cubicBezTo>
                    <a:pt x="68356" y="82220"/>
                    <a:pt x="67142" y="83384"/>
                    <a:pt x="64764" y="83384"/>
                  </a:cubicBezTo>
                  <a:lnTo>
                    <a:pt x="51052" y="83384"/>
                  </a:lnTo>
                  <a:cubicBezTo>
                    <a:pt x="48775" y="83384"/>
                    <a:pt x="47612" y="82220"/>
                    <a:pt x="47612" y="79943"/>
                  </a:cubicBezTo>
                  <a:lnTo>
                    <a:pt x="47612" y="27626"/>
                  </a:lnTo>
                  <a:cubicBezTo>
                    <a:pt x="47612" y="24135"/>
                    <a:pt x="46903" y="21655"/>
                    <a:pt x="45436" y="20188"/>
                  </a:cubicBezTo>
                  <a:cubicBezTo>
                    <a:pt x="43969" y="18721"/>
                    <a:pt x="41489" y="17962"/>
                    <a:pt x="37998" y="17962"/>
                  </a:cubicBezTo>
                  <a:lnTo>
                    <a:pt x="32129" y="17962"/>
                  </a:lnTo>
                  <a:cubicBezTo>
                    <a:pt x="24590" y="17962"/>
                    <a:pt x="20846" y="22111"/>
                    <a:pt x="20846" y="30409"/>
                  </a:cubicBezTo>
                  <a:lnTo>
                    <a:pt x="20846" y="79943"/>
                  </a:lnTo>
                  <a:cubicBezTo>
                    <a:pt x="20795" y="82220"/>
                    <a:pt x="19632" y="83384"/>
                    <a:pt x="17355" y="83384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64" name="Google Shape;764;p27"/>
            <p:cNvSpPr/>
            <p:nvPr/>
          </p:nvSpPr>
          <p:spPr>
            <a:xfrm>
              <a:off x="1755215" y="2107642"/>
              <a:ext cx="68356" cy="110554"/>
            </a:xfrm>
            <a:custGeom>
              <a:rect b="b" l="l" r="r" t="t"/>
              <a:pathLst>
                <a:path extrusionOk="0" h="110554" w="68356">
                  <a:moveTo>
                    <a:pt x="30915" y="79639"/>
                  </a:moveTo>
                  <a:lnTo>
                    <a:pt x="25501" y="79639"/>
                  </a:lnTo>
                  <a:cubicBezTo>
                    <a:pt x="17102" y="79639"/>
                    <a:pt x="10777" y="77363"/>
                    <a:pt x="6476" y="72758"/>
                  </a:cubicBezTo>
                  <a:cubicBezTo>
                    <a:pt x="2176" y="68154"/>
                    <a:pt x="0" y="61576"/>
                    <a:pt x="0" y="52975"/>
                  </a:cubicBezTo>
                  <a:lnTo>
                    <a:pt x="0" y="26665"/>
                  </a:lnTo>
                  <a:cubicBezTo>
                    <a:pt x="0" y="18063"/>
                    <a:pt x="2327" y="11435"/>
                    <a:pt x="7033" y="6881"/>
                  </a:cubicBezTo>
                  <a:cubicBezTo>
                    <a:pt x="11739" y="2327"/>
                    <a:pt x="18367" y="0"/>
                    <a:pt x="26968" y="0"/>
                  </a:cubicBezTo>
                  <a:lnTo>
                    <a:pt x="64764" y="0"/>
                  </a:lnTo>
                  <a:cubicBezTo>
                    <a:pt x="67142" y="0"/>
                    <a:pt x="68356" y="1164"/>
                    <a:pt x="68356" y="3441"/>
                  </a:cubicBezTo>
                  <a:lnTo>
                    <a:pt x="68356" y="84041"/>
                  </a:lnTo>
                  <a:cubicBezTo>
                    <a:pt x="68356" y="92542"/>
                    <a:pt x="65978" y="99069"/>
                    <a:pt x="61222" y="103673"/>
                  </a:cubicBezTo>
                  <a:cubicBezTo>
                    <a:pt x="56466" y="108277"/>
                    <a:pt x="49838" y="110554"/>
                    <a:pt x="41338" y="110554"/>
                  </a:cubicBezTo>
                  <a:lnTo>
                    <a:pt x="9917" y="110554"/>
                  </a:lnTo>
                  <a:cubicBezTo>
                    <a:pt x="8602" y="110554"/>
                    <a:pt x="7741" y="110301"/>
                    <a:pt x="7235" y="109846"/>
                  </a:cubicBezTo>
                  <a:cubicBezTo>
                    <a:pt x="6729" y="109340"/>
                    <a:pt x="6476" y="108530"/>
                    <a:pt x="6476" y="107316"/>
                  </a:cubicBezTo>
                  <a:lnTo>
                    <a:pt x="6476" y="96033"/>
                  </a:lnTo>
                  <a:cubicBezTo>
                    <a:pt x="6476" y="93756"/>
                    <a:pt x="7640" y="92592"/>
                    <a:pt x="9917" y="92592"/>
                  </a:cubicBezTo>
                  <a:lnTo>
                    <a:pt x="37897" y="92592"/>
                  </a:lnTo>
                  <a:cubicBezTo>
                    <a:pt x="41388" y="92592"/>
                    <a:pt x="43868" y="91884"/>
                    <a:pt x="45335" y="90366"/>
                  </a:cubicBezTo>
                  <a:cubicBezTo>
                    <a:pt x="46802" y="88899"/>
                    <a:pt x="47561" y="86470"/>
                    <a:pt x="47561" y="83080"/>
                  </a:cubicBezTo>
                  <a:lnTo>
                    <a:pt x="47561" y="70633"/>
                  </a:lnTo>
                  <a:lnTo>
                    <a:pt x="46903" y="70633"/>
                  </a:lnTo>
                  <a:cubicBezTo>
                    <a:pt x="45689" y="73568"/>
                    <a:pt x="43564" y="75794"/>
                    <a:pt x="40528" y="77363"/>
                  </a:cubicBezTo>
                  <a:cubicBezTo>
                    <a:pt x="37543" y="78931"/>
                    <a:pt x="34305" y="79639"/>
                    <a:pt x="30915" y="79639"/>
                  </a:cubicBezTo>
                  <a:moveTo>
                    <a:pt x="47612" y="49281"/>
                  </a:moveTo>
                  <a:lnTo>
                    <a:pt x="47612" y="19834"/>
                  </a:lnTo>
                  <a:cubicBezTo>
                    <a:pt x="47612" y="18620"/>
                    <a:pt x="46954" y="18063"/>
                    <a:pt x="45639" y="18063"/>
                  </a:cubicBezTo>
                  <a:lnTo>
                    <a:pt x="30257" y="18063"/>
                  </a:lnTo>
                  <a:cubicBezTo>
                    <a:pt x="26766" y="18063"/>
                    <a:pt x="24337" y="18771"/>
                    <a:pt x="22920" y="20289"/>
                  </a:cubicBezTo>
                  <a:cubicBezTo>
                    <a:pt x="21504" y="21757"/>
                    <a:pt x="20795" y="24236"/>
                    <a:pt x="20795" y="27727"/>
                  </a:cubicBezTo>
                  <a:lnTo>
                    <a:pt x="20795" y="52064"/>
                  </a:lnTo>
                  <a:cubicBezTo>
                    <a:pt x="20795" y="55555"/>
                    <a:pt x="21504" y="57984"/>
                    <a:pt x="22920" y="59451"/>
                  </a:cubicBezTo>
                  <a:cubicBezTo>
                    <a:pt x="24337" y="60868"/>
                    <a:pt x="26766" y="61576"/>
                    <a:pt x="30257" y="61576"/>
                  </a:cubicBezTo>
                  <a:lnTo>
                    <a:pt x="36329" y="61576"/>
                  </a:lnTo>
                  <a:cubicBezTo>
                    <a:pt x="43817" y="61526"/>
                    <a:pt x="47612" y="57427"/>
                    <a:pt x="47612" y="49281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65" name="Google Shape;765;p27"/>
            <p:cNvSpPr/>
            <p:nvPr/>
          </p:nvSpPr>
          <p:spPr>
            <a:xfrm>
              <a:off x="1876445" y="2085886"/>
              <a:ext cx="72252" cy="105140"/>
            </a:xfrm>
            <a:custGeom>
              <a:rect b="b" l="l" r="r" t="t"/>
              <a:pathLst>
                <a:path extrusionOk="0" h="105140" w="72252">
                  <a:moveTo>
                    <a:pt x="101" y="78375"/>
                  </a:moveTo>
                  <a:lnTo>
                    <a:pt x="101" y="75086"/>
                  </a:lnTo>
                  <a:cubicBezTo>
                    <a:pt x="101" y="72809"/>
                    <a:pt x="1214" y="71645"/>
                    <a:pt x="3542" y="71645"/>
                  </a:cubicBezTo>
                  <a:lnTo>
                    <a:pt x="17456" y="71645"/>
                  </a:lnTo>
                  <a:cubicBezTo>
                    <a:pt x="19733" y="71645"/>
                    <a:pt x="20897" y="72809"/>
                    <a:pt x="20897" y="75086"/>
                  </a:cubicBezTo>
                  <a:lnTo>
                    <a:pt x="20897" y="76401"/>
                  </a:lnTo>
                  <a:cubicBezTo>
                    <a:pt x="20897" y="80550"/>
                    <a:pt x="21706" y="83384"/>
                    <a:pt x="23376" y="84902"/>
                  </a:cubicBezTo>
                  <a:cubicBezTo>
                    <a:pt x="24995" y="86419"/>
                    <a:pt x="28031" y="87178"/>
                    <a:pt x="32382" y="87178"/>
                  </a:cubicBezTo>
                  <a:lnTo>
                    <a:pt x="40073" y="87178"/>
                  </a:lnTo>
                  <a:cubicBezTo>
                    <a:pt x="44323" y="87178"/>
                    <a:pt x="47308" y="86369"/>
                    <a:pt x="48978" y="84699"/>
                  </a:cubicBezTo>
                  <a:cubicBezTo>
                    <a:pt x="50648" y="83080"/>
                    <a:pt x="51508" y="79994"/>
                    <a:pt x="51508" y="75541"/>
                  </a:cubicBezTo>
                  <a:lnTo>
                    <a:pt x="51508" y="73568"/>
                  </a:lnTo>
                  <a:cubicBezTo>
                    <a:pt x="51508" y="70380"/>
                    <a:pt x="50243" y="68002"/>
                    <a:pt x="47662" y="66282"/>
                  </a:cubicBezTo>
                  <a:cubicBezTo>
                    <a:pt x="45082" y="64612"/>
                    <a:pt x="41894" y="63600"/>
                    <a:pt x="38099" y="63246"/>
                  </a:cubicBezTo>
                  <a:cubicBezTo>
                    <a:pt x="34254" y="62943"/>
                    <a:pt x="30156" y="62285"/>
                    <a:pt x="25754" y="61374"/>
                  </a:cubicBezTo>
                  <a:cubicBezTo>
                    <a:pt x="21352" y="60463"/>
                    <a:pt x="17254" y="59249"/>
                    <a:pt x="13408" y="57782"/>
                  </a:cubicBezTo>
                  <a:cubicBezTo>
                    <a:pt x="9614" y="56314"/>
                    <a:pt x="6426" y="53430"/>
                    <a:pt x="3845" y="49130"/>
                  </a:cubicBezTo>
                  <a:cubicBezTo>
                    <a:pt x="1265" y="44829"/>
                    <a:pt x="0" y="39314"/>
                    <a:pt x="0" y="32534"/>
                  </a:cubicBezTo>
                  <a:lnTo>
                    <a:pt x="0" y="26816"/>
                  </a:lnTo>
                  <a:cubicBezTo>
                    <a:pt x="0" y="18316"/>
                    <a:pt x="2378" y="11738"/>
                    <a:pt x="7185" y="7033"/>
                  </a:cubicBezTo>
                  <a:cubicBezTo>
                    <a:pt x="11992" y="2327"/>
                    <a:pt x="18620" y="0"/>
                    <a:pt x="27120" y="0"/>
                  </a:cubicBezTo>
                  <a:lnTo>
                    <a:pt x="43463" y="0"/>
                  </a:lnTo>
                  <a:cubicBezTo>
                    <a:pt x="52064" y="0"/>
                    <a:pt x="58794" y="2327"/>
                    <a:pt x="63600" y="7033"/>
                  </a:cubicBezTo>
                  <a:cubicBezTo>
                    <a:pt x="68407" y="11738"/>
                    <a:pt x="70785" y="18316"/>
                    <a:pt x="70785" y="26816"/>
                  </a:cubicBezTo>
                  <a:lnTo>
                    <a:pt x="70785" y="29903"/>
                  </a:lnTo>
                  <a:cubicBezTo>
                    <a:pt x="70785" y="32180"/>
                    <a:pt x="69621" y="33343"/>
                    <a:pt x="67345" y="33343"/>
                  </a:cubicBezTo>
                  <a:lnTo>
                    <a:pt x="53430" y="33343"/>
                  </a:lnTo>
                  <a:cubicBezTo>
                    <a:pt x="51154" y="33343"/>
                    <a:pt x="49990" y="32180"/>
                    <a:pt x="49990" y="29903"/>
                  </a:cubicBezTo>
                  <a:lnTo>
                    <a:pt x="49990" y="28941"/>
                  </a:lnTo>
                  <a:cubicBezTo>
                    <a:pt x="49990" y="24691"/>
                    <a:pt x="49180" y="21807"/>
                    <a:pt x="47561" y="20289"/>
                  </a:cubicBezTo>
                  <a:cubicBezTo>
                    <a:pt x="45942" y="18771"/>
                    <a:pt x="42906" y="18013"/>
                    <a:pt x="38555" y="18013"/>
                  </a:cubicBezTo>
                  <a:lnTo>
                    <a:pt x="32180" y="18013"/>
                  </a:lnTo>
                  <a:cubicBezTo>
                    <a:pt x="27727" y="18013"/>
                    <a:pt x="24691" y="18873"/>
                    <a:pt x="23123" y="20542"/>
                  </a:cubicBezTo>
                  <a:cubicBezTo>
                    <a:pt x="21554" y="22263"/>
                    <a:pt x="20745" y="25551"/>
                    <a:pt x="20745" y="30409"/>
                  </a:cubicBezTo>
                  <a:lnTo>
                    <a:pt x="20745" y="33495"/>
                  </a:lnTo>
                  <a:cubicBezTo>
                    <a:pt x="20745" y="38605"/>
                    <a:pt x="25197" y="41591"/>
                    <a:pt x="34153" y="42350"/>
                  </a:cubicBezTo>
                  <a:cubicBezTo>
                    <a:pt x="43412" y="43109"/>
                    <a:pt x="51660" y="44981"/>
                    <a:pt x="58844" y="47915"/>
                  </a:cubicBezTo>
                  <a:cubicBezTo>
                    <a:pt x="62639" y="49534"/>
                    <a:pt x="65827" y="52469"/>
                    <a:pt x="68407" y="56669"/>
                  </a:cubicBezTo>
                  <a:cubicBezTo>
                    <a:pt x="70987" y="60868"/>
                    <a:pt x="72252" y="66231"/>
                    <a:pt x="72252" y="72758"/>
                  </a:cubicBezTo>
                  <a:lnTo>
                    <a:pt x="72252" y="78324"/>
                  </a:lnTo>
                  <a:cubicBezTo>
                    <a:pt x="72252" y="86824"/>
                    <a:pt x="69874" y="93402"/>
                    <a:pt x="65068" y="98107"/>
                  </a:cubicBezTo>
                  <a:cubicBezTo>
                    <a:pt x="60261" y="102813"/>
                    <a:pt x="53633" y="105140"/>
                    <a:pt x="45133" y="105140"/>
                  </a:cubicBezTo>
                  <a:lnTo>
                    <a:pt x="27322" y="105140"/>
                  </a:lnTo>
                  <a:cubicBezTo>
                    <a:pt x="18822" y="105140"/>
                    <a:pt x="12194" y="102813"/>
                    <a:pt x="7387" y="98107"/>
                  </a:cubicBezTo>
                  <a:cubicBezTo>
                    <a:pt x="2530" y="93452"/>
                    <a:pt x="101" y="86875"/>
                    <a:pt x="101" y="78375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66" name="Google Shape;766;p27"/>
            <p:cNvSpPr/>
            <p:nvPr/>
          </p:nvSpPr>
          <p:spPr>
            <a:xfrm>
              <a:off x="1964079" y="2107592"/>
              <a:ext cx="54796" cy="83434"/>
            </a:xfrm>
            <a:custGeom>
              <a:rect b="b" l="l" r="r" t="t"/>
              <a:pathLst>
                <a:path extrusionOk="0" h="83434" w="54796">
                  <a:moveTo>
                    <a:pt x="54746" y="68913"/>
                  </a:moveTo>
                  <a:lnTo>
                    <a:pt x="54746" y="80196"/>
                  </a:lnTo>
                  <a:cubicBezTo>
                    <a:pt x="54746" y="81410"/>
                    <a:pt x="54493" y="82220"/>
                    <a:pt x="54037" y="82726"/>
                  </a:cubicBezTo>
                  <a:cubicBezTo>
                    <a:pt x="53532" y="83232"/>
                    <a:pt x="52621" y="83434"/>
                    <a:pt x="51356" y="83434"/>
                  </a:cubicBezTo>
                  <a:lnTo>
                    <a:pt x="26968" y="83434"/>
                  </a:lnTo>
                  <a:cubicBezTo>
                    <a:pt x="18367" y="83434"/>
                    <a:pt x="11739" y="81157"/>
                    <a:pt x="7033" y="76553"/>
                  </a:cubicBezTo>
                  <a:cubicBezTo>
                    <a:pt x="2327" y="71999"/>
                    <a:pt x="0" y="65371"/>
                    <a:pt x="0" y="56770"/>
                  </a:cubicBezTo>
                  <a:lnTo>
                    <a:pt x="0" y="26665"/>
                  </a:lnTo>
                  <a:cubicBezTo>
                    <a:pt x="0" y="18063"/>
                    <a:pt x="2327" y="11435"/>
                    <a:pt x="7033" y="6881"/>
                  </a:cubicBezTo>
                  <a:cubicBezTo>
                    <a:pt x="11739" y="2327"/>
                    <a:pt x="18367" y="0"/>
                    <a:pt x="26968" y="0"/>
                  </a:cubicBezTo>
                  <a:lnTo>
                    <a:pt x="51356" y="0"/>
                  </a:lnTo>
                  <a:cubicBezTo>
                    <a:pt x="53633" y="0"/>
                    <a:pt x="54797" y="1164"/>
                    <a:pt x="54797" y="3441"/>
                  </a:cubicBezTo>
                  <a:lnTo>
                    <a:pt x="54797" y="14724"/>
                  </a:lnTo>
                  <a:cubicBezTo>
                    <a:pt x="54797" y="15938"/>
                    <a:pt x="54543" y="16748"/>
                    <a:pt x="54088" y="17254"/>
                  </a:cubicBezTo>
                  <a:cubicBezTo>
                    <a:pt x="53582" y="17760"/>
                    <a:pt x="52671" y="17962"/>
                    <a:pt x="51406" y="17962"/>
                  </a:cubicBezTo>
                  <a:lnTo>
                    <a:pt x="30308" y="17962"/>
                  </a:lnTo>
                  <a:cubicBezTo>
                    <a:pt x="26918" y="17962"/>
                    <a:pt x="24489" y="18670"/>
                    <a:pt x="23022" y="20188"/>
                  </a:cubicBezTo>
                  <a:cubicBezTo>
                    <a:pt x="21554" y="21655"/>
                    <a:pt x="20795" y="24135"/>
                    <a:pt x="20795" y="27626"/>
                  </a:cubicBezTo>
                  <a:lnTo>
                    <a:pt x="20795" y="55758"/>
                  </a:lnTo>
                  <a:cubicBezTo>
                    <a:pt x="20795" y="59249"/>
                    <a:pt x="21504" y="61728"/>
                    <a:pt x="23022" y="63196"/>
                  </a:cubicBezTo>
                  <a:cubicBezTo>
                    <a:pt x="24489" y="64663"/>
                    <a:pt x="26918" y="65422"/>
                    <a:pt x="30308" y="65422"/>
                  </a:cubicBezTo>
                  <a:lnTo>
                    <a:pt x="51406" y="65422"/>
                  </a:lnTo>
                  <a:cubicBezTo>
                    <a:pt x="53582" y="65472"/>
                    <a:pt x="54746" y="66636"/>
                    <a:pt x="54746" y="68913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67" name="Google Shape;767;p27"/>
            <p:cNvSpPr/>
            <p:nvPr/>
          </p:nvSpPr>
          <p:spPr>
            <a:xfrm>
              <a:off x="2032840" y="2076120"/>
              <a:ext cx="68407" cy="114956"/>
            </a:xfrm>
            <a:custGeom>
              <a:rect b="b" l="l" r="r" t="t"/>
              <a:pathLst>
                <a:path extrusionOk="0" h="114956" w="68407">
                  <a:moveTo>
                    <a:pt x="17355" y="114956"/>
                  </a:moveTo>
                  <a:lnTo>
                    <a:pt x="3441" y="114956"/>
                  </a:lnTo>
                  <a:cubicBezTo>
                    <a:pt x="1164" y="114956"/>
                    <a:pt x="0" y="113792"/>
                    <a:pt x="0" y="111515"/>
                  </a:cubicBezTo>
                  <a:lnTo>
                    <a:pt x="0" y="3441"/>
                  </a:lnTo>
                  <a:cubicBezTo>
                    <a:pt x="0" y="1164"/>
                    <a:pt x="1164" y="0"/>
                    <a:pt x="3441" y="0"/>
                  </a:cubicBezTo>
                  <a:lnTo>
                    <a:pt x="17355" y="0"/>
                  </a:lnTo>
                  <a:cubicBezTo>
                    <a:pt x="19632" y="0"/>
                    <a:pt x="20795" y="1164"/>
                    <a:pt x="20795" y="3441"/>
                  </a:cubicBezTo>
                  <a:lnTo>
                    <a:pt x="20795" y="40376"/>
                  </a:lnTo>
                  <a:lnTo>
                    <a:pt x="21453" y="40376"/>
                  </a:lnTo>
                  <a:cubicBezTo>
                    <a:pt x="23831" y="34507"/>
                    <a:pt x="29195" y="31522"/>
                    <a:pt x="37492" y="31522"/>
                  </a:cubicBezTo>
                  <a:lnTo>
                    <a:pt x="42754" y="31522"/>
                  </a:lnTo>
                  <a:cubicBezTo>
                    <a:pt x="59856" y="31522"/>
                    <a:pt x="68407" y="40427"/>
                    <a:pt x="68407" y="58186"/>
                  </a:cubicBezTo>
                  <a:lnTo>
                    <a:pt x="68407" y="111465"/>
                  </a:lnTo>
                  <a:cubicBezTo>
                    <a:pt x="68407" y="113742"/>
                    <a:pt x="67193" y="114906"/>
                    <a:pt x="64815" y="114906"/>
                  </a:cubicBezTo>
                  <a:lnTo>
                    <a:pt x="51103" y="114906"/>
                  </a:lnTo>
                  <a:cubicBezTo>
                    <a:pt x="48826" y="114906"/>
                    <a:pt x="47662" y="113742"/>
                    <a:pt x="47662" y="111465"/>
                  </a:cubicBezTo>
                  <a:lnTo>
                    <a:pt x="47662" y="59198"/>
                  </a:lnTo>
                  <a:cubicBezTo>
                    <a:pt x="47662" y="55707"/>
                    <a:pt x="46954" y="53228"/>
                    <a:pt x="45487" y="51761"/>
                  </a:cubicBezTo>
                  <a:cubicBezTo>
                    <a:pt x="44019" y="50293"/>
                    <a:pt x="41540" y="49534"/>
                    <a:pt x="38049" y="49534"/>
                  </a:cubicBezTo>
                  <a:lnTo>
                    <a:pt x="32180" y="49534"/>
                  </a:lnTo>
                  <a:cubicBezTo>
                    <a:pt x="24641" y="49534"/>
                    <a:pt x="20897" y="53683"/>
                    <a:pt x="20897" y="61981"/>
                  </a:cubicBezTo>
                  <a:lnTo>
                    <a:pt x="20897" y="111515"/>
                  </a:lnTo>
                  <a:cubicBezTo>
                    <a:pt x="20795" y="113792"/>
                    <a:pt x="19632" y="114956"/>
                    <a:pt x="17355" y="114956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68" name="Google Shape;768;p27"/>
            <p:cNvSpPr/>
            <p:nvPr/>
          </p:nvSpPr>
          <p:spPr>
            <a:xfrm>
              <a:off x="2116730" y="2107642"/>
              <a:ext cx="68508" cy="83434"/>
            </a:xfrm>
            <a:custGeom>
              <a:rect b="b" l="l" r="r" t="t"/>
              <a:pathLst>
                <a:path extrusionOk="0" h="83434" w="68508">
                  <a:moveTo>
                    <a:pt x="41540" y="83434"/>
                  </a:moveTo>
                  <a:lnTo>
                    <a:pt x="26968" y="83434"/>
                  </a:lnTo>
                  <a:cubicBezTo>
                    <a:pt x="18367" y="83434"/>
                    <a:pt x="11739" y="81157"/>
                    <a:pt x="7033" y="76553"/>
                  </a:cubicBezTo>
                  <a:cubicBezTo>
                    <a:pt x="2327" y="71999"/>
                    <a:pt x="0" y="65371"/>
                    <a:pt x="0" y="56770"/>
                  </a:cubicBezTo>
                  <a:lnTo>
                    <a:pt x="0" y="26665"/>
                  </a:lnTo>
                  <a:cubicBezTo>
                    <a:pt x="0" y="18063"/>
                    <a:pt x="2327" y="11435"/>
                    <a:pt x="7033" y="6881"/>
                  </a:cubicBezTo>
                  <a:cubicBezTo>
                    <a:pt x="11739" y="2327"/>
                    <a:pt x="18367" y="0"/>
                    <a:pt x="26968" y="0"/>
                  </a:cubicBezTo>
                  <a:lnTo>
                    <a:pt x="41540" y="0"/>
                  </a:lnTo>
                  <a:cubicBezTo>
                    <a:pt x="50040" y="0"/>
                    <a:pt x="56668" y="2327"/>
                    <a:pt x="61374" y="6932"/>
                  </a:cubicBezTo>
                  <a:cubicBezTo>
                    <a:pt x="66130" y="11587"/>
                    <a:pt x="68508" y="18114"/>
                    <a:pt x="68508" y="26614"/>
                  </a:cubicBezTo>
                  <a:lnTo>
                    <a:pt x="68508" y="56719"/>
                  </a:lnTo>
                  <a:cubicBezTo>
                    <a:pt x="68508" y="65219"/>
                    <a:pt x="66130" y="71797"/>
                    <a:pt x="61374" y="76401"/>
                  </a:cubicBezTo>
                  <a:cubicBezTo>
                    <a:pt x="56668" y="81107"/>
                    <a:pt x="50040" y="83434"/>
                    <a:pt x="41540" y="83434"/>
                  </a:cubicBezTo>
                  <a:moveTo>
                    <a:pt x="30105" y="65624"/>
                  </a:moveTo>
                  <a:lnTo>
                    <a:pt x="38454" y="65624"/>
                  </a:lnTo>
                  <a:cubicBezTo>
                    <a:pt x="41945" y="65624"/>
                    <a:pt x="44424" y="64916"/>
                    <a:pt x="45891" y="63499"/>
                  </a:cubicBezTo>
                  <a:cubicBezTo>
                    <a:pt x="47359" y="62082"/>
                    <a:pt x="48118" y="59654"/>
                    <a:pt x="48118" y="56163"/>
                  </a:cubicBezTo>
                  <a:lnTo>
                    <a:pt x="48118" y="27322"/>
                  </a:lnTo>
                  <a:cubicBezTo>
                    <a:pt x="48118" y="23831"/>
                    <a:pt x="47409" y="21402"/>
                    <a:pt x="45891" y="19986"/>
                  </a:cubicBezTo>
                  <a:cubicBezTo>
                    <a:pt x="44424" y="18569"/>
                    <a:pt x="41945" y="17861"/>
                    <a:pt x="38454" y="17861"/>
                  </a:cubicBezTo>
                  <a:lnTo>
                    <a:pt x="30105" y="17861"/>
                  </a:lnTo>
                  <a:cubicBezTo>
                    <a:pt x="26614" y="17861"/>
                    <a:pt x="24185" y="18569"/>
                    <a:pt x="22769" y="19986"/>
                  </a:cubicBezTo>
                  <a:cubicBezTo>
                    <a:pt x="21352" y="21402"/>
                    <a:pt x="20643" y="23831"/>
                    <a:pt x="20643" y="27322"/>
                  </a:cubicBezTo>
                  <a:lnTo>
                    <a:pt x="20643" y="56112"/>
                  </a:lnTo>
                  <a:cubicBezTo>
                    <a:pt x="20643" y="59603"/>
                    <a:pt x="21352" y="62032"/>
                    <a:pt x="22769" y="63448"/>
                  </a:cubicBezTo>
                  <a:cubicBezTo>
                    <a:pt x="24135" y="64916"/>
                    <a:pt x="26614" y="65624"/>
                    <a:pt x="30105" y="65624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69" name="Google Shape;769;p27"/>
            <p:cNvSpPr/>
            <p:nvPr/>
          </p:nvSpPr>
          <p:spPr>
            <a:xfrm>
              <a:off x="2199962" y="2107642"/>
              <a:ext cx="68558" cy="83434"/>
            </a:xfrm>
            <a:custGeom>
              <a:rect b="b" l="l" r="r" t="t"/>
              <a:pathLst>
                <a:path extrusionOk="0" h="83434" w="68558">
                  <a:moveTo>
                    <a:pt x="41540" y="83434"/>
                  </a:moveTo>
                  <a:lnTo>
                    <a:pt x="26968" y="83434"/>
                  </a:lnTo>
                  <a:cubicBezTo>
                    <a:pt x="18367" y="83434"/>
                    <a:pt x="11688" y="81157"/>
                    <a:pt x="7033" y="76553"/>
                  </a:cubicBezTo>
                  <a:cubicBezTo>
                    <a:pt x="2328" y="71999"/>
                    <a:pt x="0" y="65371"/>
                    <a:pt x="0" y="56770"/>
                  </a:cubicBezTo>
                  <a:lnTo>
                    <a:pt x="0" y="26665"/>
                  </a:lnTo>
                  <a:cubicBezTo>
                    <a:pt x="0" y="18063"/>
                    <a:pt x="2328" y="11435"/>
                    <a:pt x="7033" y="6881"/>
                  </a:cubicBezTo>
                  <a:cubicBezTo>
                    <a:pt x="11688" y="2327"/>
                    <a:pt x="18367" y="0"/>
                    <a:pt x="26968" y="0"/>
                  </a:cubicBezTo>
                  <a:lnTo>
                    <a:pt x="41540" y="0"/>
                  </a:lnTo>
                  <a:cubicBezTo>
                    <a:pt x="50040" y="0"/>
                    <a:pt x="56669" y="2327"/>
                    <a:pt x="61425" y="6932"/>
                  </a:cubicBezTo>
                  <a:cubicBezTo>
                    <a:pt x="66181" y="11587"/>
                    <a:pt x="68559" y="18114"/>
                    <a:pt x="68559" y="26614"/>
                  </a:cubicBezTo>
                  <a:lnTo>
                    <a:pt x="68559" y="56719"/>
                  </a:lnTo>
                  <a:cubicBezTo>
                    <a:pt x="68559" y="65219"/>
                    <a:pt x="66181" y="71797"/>
                    <a:pt x="61425" y="76401"/>
                  </a:cubicBezTo>
                  <a:cubicBezTo>
                    <a:pt x="56669" y="81107"/>
                    <a:pt x="50040" y="83434"/>
                    <a:pt x="41540" y="83434"/>
                  </a:cubicBezTo>
                  <a:moveTo>
                    <a:pt x="30105" y="65624"/>
                  </a:moveTo>
                  <a:lnTo>
                    <a:pt x="38454" y="65624"/>
                  </a:lnTo>
                  <a:cubicBezTo>
                    <a:pt x="41945" y="65624"/>
                    <a:pt x="44424" y="64916"/>
                    <a:pt x="45891" y="63499"/>
                  </a:cubicBezTo>
                  <a:cubicBezTo>
                    <a:pt x="47359" y="62082"/>
                    <a:pt x="48118" y="59654"/>
                    <a:pt x="48118" y="56163"/>
                  </a:cubicBezTo>
                  <a:lnTo>
                    <a:pt x="48118" y="27322"/>
                  </a:lnTo>
                  <a:cubicBezTo>
                    <a:pt x="48118" y="23831"/>
                    <a:pt x="47409" y="21402"/>
                    <a:pt x="45891" y="19986"/>
                  </a:cubicBezTo>
                  <a:cubicBezTo>
                    <a:pt x="44424" y="18569"/>
                    <a:pt x="41945" y="17861"/>
                    <a:pt x="38454" y="17861"/>
                  </a:cubicBezTo>
                  <a:lnTo>
                    <a:pt x="30105" y="17861"/>
                  </a:lnTo>
                  <a:cubicBezTo>
                    <a:pt x="26614" y="17861"/>
                    <a:pt x="24135" y="18569"/>
                    <a:pt x="22718" y="19986"/>
                  </a:cubicBezTo>
                  <a:cubicBezTo>
                    <a:pt x="21301" y="21402"/>
                    <a:pt x="20593" y="23831"/>
                    <a:pt x="20593" y="27322"/>
                  </a:cubicBezTo>
                  <a:lnTo>
                    <a:pt x="20593" y="56112"/>
                  </a:lnTo>
                  <a:cubicBezTo>
                    <a:pt x="20593" y="59603"/>
                    <a:pt x="21301" y="62032"/>
                    <a:pt x="22718" y="63448"/>
                  </a:cubicBezTo>
                  <a:cubicBezTo>
                    <a:pt x="24135" y="64916"/>
                    <a:pt x="26614" y="65624"/>
                    <a:pt x="30105" y="65624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70" name="Google Shape;770;p27"/>
            <p:cNvSpPr/>
            <p:nvPr/>
          </p:nvSpPr>
          <p:spPr>
            <a:xfrm>
              <a:off x="2285622" y="2076120"/>
              <a:ext cx="20795" cy="114956"/>
            </a:xfrm>
            <a:custGeom>
              <a:rect b="b" l="l" r="r" t="t"/>
              <a:pathLst>
                <a:path extrusionOk="0" h="114956" w="20795">
                  <a:moveTo>
                    <a:pt x="17355" y="114956"/>
                  </a:moveTo>
                  <a:lnTo>
                    <a:pt x="3441" y="114956"/>
                  </a:lnTo>
                  <a:cubicBezTo>
                    <a:pt x="1164" y="114956"/>
                    <a:pt x="0" y="113792"/>
                    <a:pt x="0" y="111515"/>
                  </a:cubicBezTo>
                  <a:lnTo>
                    <a:pt x="0" y="3441"/>
                  </a:lnTo>
                  <a:cubicBezTo>
                    <a:pt x="0" y="1164"/>
                    <a:pt x="1164" y="0"/>
                    <a:pt x="3441" y="0"/>
                  </a:cubicBezTo>
                  <a:lnTo>
                    <a:pt x="17355" y="0"/>
                  </a:lnTo>
                  <a:cubicBezTo>
                    <a:pt x="19631" y="0"/>
                    <a:pt x="20795" y="1164"/>
                    <a:pt x="20795" y="3441"/>
                  </a:cubicBezTo>
                  <a:lnTo>
                    <a:pt x="20795" y="111515"/>
                  </a:lnTo>
                  <a:cubicBezTo>
                    <a:pt x="20795" y="113792"/>
                    <a:pt x="19631" y="114956"/>
                    <a:pt x="17355" y="114956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771" name="Google Shape;771;p27"/>
          <p:cNvSpPr txBox="1"/>
          <p:nvPr>
            <p:ph type="title"/>
          </p:nvPr>
        </p:nvSpPr>
        <p:spPr>
          <a:xfrm>
            <a:off x="5167050" y="1753725"/>
            <a:ext cx="3589800" cy="233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b="1" i="0" sz="6000" u="none" cap="none" strike="noStrike">
                <a:solidFill>
                  <a:srgbClr val="33383C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rtada UDESA">
  <p:cSld name="Portada University_1_1_1"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p28"/>
          <p:cNvSpPr/>
          <p:nvPr/>
        </p:nvSpPr>
        <p:spPr>
          <a:xfrm>
            <a:off x="-520995" y="-1350765"/>
            <a:ext cx="5449399" cy="7015264"/>
          </a:xfrm>
          <a:custGeom>
            <a:rect b="b" l="l" r="r" t="t"/>
            <a:pathLst>
              <a:path extrusionOk="0" h="7015264" w="5449399">
                <a:moveTo>
                  <a:pt x="5448899" y="3397118"/>
                </a:moveTo>
                <a:cubicBezTo>
                  <a:pt x="5448152" y="3139504"/>
                  <a:pt x="5334829" y="3023194"/>
                  <a:pt x="5212495" y="2935912"/>
                </a:cubicBezTo>
                <a:lnTo>
                  <a:pt x="5207266" y="2932178"/>
                </a:lnTo>
                <a:lnTo>
                  <a:pt x="508808" y="51870"/>
                </a:lnTo>
                <a:lnTo>
                  <a:pt x="498601" y="46044"/>
                </a:lnTo>
                <a:cubicBezTo>
                  <a:pt x="382789" y="-15098"/>
                  <a:pt x="253783" y="-15347"/>
                  <a:pt x="153505" y="45297"/>
                </a:cubicBezTo>
                <a:cubicBezTo>
                  <a:pt x="57061" y="103651"/>
                  <a:pt x="-347" y="210600"/>
                  <a:pt x="2" y="331441"/>
                </a:cubicBezTo>
                <a:lnTo>
                  <a:pt x="499" y="513922"/>
                </a:lnTo>
                <a:cubicBezTo>
                  <a:pt x="1246" y="787718"/>
                  <a:pt x="104611" y="873854"/>
                  <a:pt x="219676" y="944606"/>
                </a:cubicBezTo>
                <a:lnTo>
                  <a:pt x="4335638" y="3495951"/>
                </a:lnTo>
                <a:lnTo>
                  <a:pt x="236207" y="6068855"/>
                </a:lnTo>
                <a:lnTo>
                  <a:pt x="233767" y="6070398"/>
                </a:lnTo>
                <a:cubicBezTo>
                  <a:pt x="119199" y="6141996"/>
                  <a:pt x="16432" y="6228881"/>
                  <a:pt x="17229" y="6502129"/>
                </a:cubicBezTo>
                <a:lnTo>
                  <a:pt x="17727" y="6684659"/>
                </a:lnTo>
                <a:cubicBezTo>
                  <a:pt x="18075" y="6805450"/>
                  <a:pt x="75633" y="6912200"/>
                  <a:pt x="171728" y="6970156"/>
                </a:cubicBezTo>
                <a:cubicBezTo>
                  <a:pt x="221618" y="7000229"/>
                  <a:pt x="278628" y="7015265"/>
                  <a:pt x="337629" y="7015265"/>
                </a:cubicBezTo>
                <a:cubicBezTo>
                  <a:pt x="396979" y="7015265"/>
                  <a:pt x="458371" y="7000030"/>
                  <a:pt x="516476" y="6969608"/>
                </a:cubicBezTo>
                <a:lnTo>
                  <a:pt x="522401" y="6966521"/>
                </a:lnTo>
                <a:lnTo>
                  <a:pt x="5204976" y="4058679"/>
                </a:lnTo>
                <a:lnTo>
                  <a:pt x="5215980" y="4051310"/>
                </a:lnTo>
                <a:cubicBezTo>
                  <a:pt x="5337618" y="3962982"/>
                  <a:pt x="5450094" y="3845776"/>
                  <a:pt x="5449397" y="3588859"/>
                </a:cubicBezTo>
                <a:lnTo>
                  <a:pt x="5448899" y="3397118"/>
                </a:lnTo>
                <a:close/>
              </a:path>
            </a:pathLst>
          </a:custGeom>
          <a:solidFill>
            <a:srgbClr val="CB1E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774" name="Google Shape;774;p28"/>
          <p:cNvGrpSpPr/>
          <p:nvPr/>
        </p:nvGrpSpPr>
        <p:grpSpPr>
          <a:xfrm>
            <a:off x="6911074" y="306366"/>
            <a:ext cx="1845630" cy="435052"/>
            <a:chOff x="363193" y="1700338"/>
            <a:chExt cx="2196917" cy="517858"/>
          </a:xfrm>
        </p:grpSpPr>
        <p:sp>
          <p:nvSpPr>
            <p:cNvPr id="775" name="Google Shape;775;p28"/>
            <p:cNvSpPr/>
            <p:nvPr/>
          </p:nvSpPr>
          <p:spPr>
            <a:xfrm>
              <a:off x="363193" y="1700338"/>
              <a:ext cx="179113" cy="291943"/>
            </a:xfrm>
            <a:custGeom>
              <a:rect b="b" l="l" r="r" t="t"/>
              <a:pathLst>
                <a:path extrusionOk="0" h="291943" w="179113">
                  <a:moveTo>
                    <a:pt x="161354" y="17304"/>
                  </a:moveTo>
                  <a:cubicBezTo>
                    <a:pt x="149514" y="5768"/>
                    <a:pt x="133222" y="0"/>
                    <a:pt x="112426" y="0"/>
                  </a:cubicBezTo>
                  <a:lnTo>
                    <a:pt x="7286" y="0"/>
                  </a:lnTo>
                  <a:cubicBezTo>
                    <a:pt x="2429" y="0"/>
                    <a:pt x="0" y="2429"/>
                    <a:pt x="0" y="7286"/>
                  </a:cubicBezTo>
                  <a:lnTo>
                    <a:pt x="0" y="284709"/>
                  </a:lnTo>
                  <a:cubicBezTo>
                    <a:pt x="0" y="289515"/>
                    <a:pt x="2429" y="291944"/>
                    <a:pt x="7286" y="291944"/>
                  </a:cubicBezTo>
                  <a:lnTo>
                    <a:pt x="112426" y="291944"/>
                  </a:lnTo>
                  <a:cubicBezTo>
                    <a:pt x="133222" y="291944"/>
                    <a:pt x="149514" y="286125"/>
                    <a:pt x="161354" y="274437"/>
                  </a:cubicBezTo>
                  <a:cubicBezTo>
                    <a:pt x="173143" y="262750"/>
                    <a:pt x="179113" y="246508"/>
                    <a:pt x="179113" y="225713"/>
                  </a:cubicBezTo>
                  <a:lnTo>
                    <a:pt x="179113" y="57174"/>
                  </a:lnTo>
                  <a:cubicBezTo>
                    <a:pt x="179113" y="36076"/>
                    <a:pt x="173143" y="28840"/>
                    <a:pt x="161354" y="17304"/>
                  </a:cubicBezTo>
                  <a:moveTo>
                    <a:pt x="137219" y="223992"/>
                  </a:moveTo>
                  <a:cubicBezTo>
                    <a:pt x="137219" y="245091"/>
                    <a:pt x="126948" y="255615"/>
                    <a:pt x="106405" y="255615"/>
                  </a:cubicBezTo>
                  <a:lnTo>
                    <a:pt x="46195" y="255615"/>
                  </a:lnTo>
                  <a:cubicBezTo>
                    <a:pt x="43058" y="255615"/>
                    <a:pt x="41489" y="254047"/>
                    <a:pt x="41489" y="250910"/>
                  </a:cubicBezTo>
                  <a:lnTo>
                    <a:pt x="41489" y="40629"/>
                  </a:lnTo>
                  <a:cubicBezTo>
                    <a:pt x="41489" y="37796"/>
                    <a:pt x="43058" y="36329"/>
                    <a:pt x="46195" y="36329"/>
                  </a:cubicBezTo>
                  <a:lnTo>
                    <a:pt x="106456" y="36329"/>
                  </a:lnTo>
                  <a:cubicBezTo>
                    <a:pt x="126998" y="36329"/>
                    <a:pt x="137269" y="37796"/>
                    <a:pt x="137269" y="58844"/>
                  </a:cubicBezTo>
                  <a:lnTo>
                    <a:pt x="137269" y="223992"/>
                  </a:lnTo>
                  <a:close/>
                </a:path>
              </a:pathLst>
            </a:custGeom>
            <a:solidFill>
              <a:srgbClr val="CB1E4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76" name="Google Shape;776;p28"/>
            <p:cNvSpPr/>
            <p:nvPr/>
          </p:nvSpPr>
          <p:spPr>
            <a:xfrm>
              <a:off x="581164" y="1774310"/>
              <a:ext cx="41489" cy="217920"/>
            </a:xfrm>
            <a:custGeom>
              <a:rect b="b" l="l" r="r" t="t"/>
              <a:pathLst>
                <a:path extrusionOk="0" h="217920" w="41489">
                  <a:moveTo>
                    <a:pt x="34204" y="0"/>
                  </a:moveTo>
                  <a:lnTo>
                    <a:pt x="6831" y="0"/>
                  </a:lnTo>
                  <a:cubicBezTo>
                    <a:pt x="2277" y="0"/>
                    <a:pt x="0" y="2429"/>
                    <a:pt x="0" y="7235"/>
                  </a:cubicBezTo>
                  <a:lnTo>
                    <a:pt x="0" y="210685"/>
                  </a:lnTo>
                  <a:cubicBezTo>
                    <a:pt x="0" y="215492"/>
                    <a:pt x="2429" y="217921"/>
                    <a:pt x="7235" y="217921"/>
                  </a:cubicBezTo>
                  <a:lnTo>
                    <a:pt x="34608" y="217921"/>
                  </a:lnTo>
                  <a:cubicBezTo>
                    <a:pt x="37189" y="217921"/>
                    <a:pt x="38960" y="217415"/>
                    <a:pt x="39972" y="216453"/>
                  </a:cubicBezTo>
                  <a:cubicBezTo>
                    <a:pt x="40933" y="215441"/>
                    <a:pt x="41489" y="213519"/>
                    <a:pt x="41489" y="210685"/>
                  </a:cubicBezTo>
                  <a:lnTo>
                    <a:pt x="41489" y="7235"/>
                  </a:lnTo>
                  <a:cubicBezTo>
                    <a:pt x="41489" y="2429"/>
                    <a:pt x="39061" y="0"/>
                    <a:pt x="34204" y="0"/>
                  </a:cubicBezTo>
                </a:path>
              </a:pathLst>
            </a:custGeom>
            <a:solidFill>
              <a:srgbClr val="CB1E4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77" name="Google Shape;777;p28"/>
            <p:cNvSpPr/>
            <p:nvPr/>
          </p:nvSpPr>
          <p:spPr>
            <a:xfrm>
              <a:off x="581164" y="1701349"/>
              <a:ext cx="41439" cy="43918"/>
            </a:xfrm>
            <a:custGeom>
              <a:rect b="b" l="l" r="r" t="t"/>
              <a:pathLst>
                <a:path extrusionOk="0" h="43918" w="41439">
                  <a:moveTo>
                    <a:pt x="34608" y="0"/>
                  </a:moveTo>
                  <a:lnTo>
                    <a:pt x="6831" y="0"/>
                  </a:lnTo>
                  <a:cubicBezTo>
                    <a:pt x="2277" y="0"/>
                    <a:pt x="0" y="2277"/>
                    <a:pt x="0" y="6881"/>
                  </a:cubicBezTo>
                  <a:lnTo>
                    <a:pt x="0" y="36683"/>
                  </a:lnTo>
                  <a:cubicBezTo>
                    <a:pt x="0" y="41489"/>
                    <a:pt x="2226" y="43918"/>
                    <a:pt x="6831" y="43918"/>
                  </a:cubicBezTo>
                  <a:lnTo>
                    <a:pt x="34608" y="43918"/>
                  </a:lnTo>
                  <a:cubicBezTo>
                    <a:pt x="39162" y="43918"/>
                    <a:pt x="41439" y="41489"/>
                    <a:pt x="41439" y="36683"/>
                  </a:cubicBezTo>
                  <a:lnTo>
                    <a:pt x="41439" y="6831"/>
                  </a:lnTo>
                  <a:cubicBezTo>
                    <a:pt x="41489" y="2277"/>
                    <a:pt x="39162" y="0"/>
                    <a:pt x="34608" y="0"/>
                  </a:cubicBezTo>
                </a:path>
              </a:pathLst>
            </a:custGeom>
            <a:solidFill>
              <a:srgbClr val="CB1E4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78" name="Google Shape;778;p28"/>
            <p:cNvSpPr/>
            <p:nvPr/>
          </p:nvSpPr>
          <p:spPr>
            <a:xfrm>
              <a:off x="658122" y="1774310"/>
              <a:ext cx="169651" cy="284556"/>
            </a:xfrm>
            <a:custGeom>
              <a:rect b="b" l="l" r="r" t="t"/>
              <a:pathLst>
                <a:path extrusionOk="0" h="284556" w="169651">
                  <a:moveTo>
                    <a:pt x="161961" y="0"/>
                  </a:moveTo>
                  <a:lnTo>
                    <a:pt x="66231" y="0"/>
                  </a:lnTo>
                  <a:cubicBezTo>
                    <a:pt x="45436" y="0"/>
                    <a:pt x="29194" y="5768"/>
                    <a:pt x="17557" y="17254"/>
                  </a:cubicBezTo>
                  <a:cubicBezTo>
                    <a:pt x="5869" y="28790"/>
                    <a:pt x="0" y="45132"/>
                    <a:pt x="0" y="66181"/>
                  </a:cubicBezTo>
                  <a:lnTo>
                    <a:pt x="0" y="140963"/>
                  </a:lnTo>
                  <a:cubicBezTo>
                    <a:pt x="0" y="162062"/>
                    <a:pt x="5464" y="178405"/>
                    <a:pt x="16444" y="189941"/>
                  </a:cubicBezTo>
                  <a:cubicBezTo>
                    <a:pt x="27424" y="201477"/>
                    <a:pt x="43159" y="207194"/>
                    <a:pt x="63651" y="207194"/>
                  </a:cubicBezTo>
                  <a:lnTo>
                    <a:pt x="82878" y="207194"/>
                  </a:lnTo>
                  <a:cubicBezTo>
                    <a:pt x="104533" y="207194"/>
                    <a:pt x="118953" y="199503"/>
                    <a:pt x="126088" y="184122"/>
                  </a:cubicBezTo>
                  <a:lnTo>
                    <a:pt x="127808" y="184122"/>
                  </a:lnTo>
                  <a:lnTo>
                    <a:pt x="127808" y="216605"/>
                  </a:lnTo>
                  <a:cubicBezTo>
                    <a:pt x="127808" y="237653"/>
                    <a:pt x="117385" y="248228"/>
                    <a:pt x="96589" y="248228"/>
                  </a:cubicBezTo>
                  <a:lnTo>
                    <a:pt x="22617" y="248228"/>
                  </a:lnTo>
                  <a:cubicBezTo>
                    <a:pt x="17760" y="248228"/>
                    <a:pt x="15381" y="250657"/>
                    <a:pt x="15381" y="255514"/>
                  </a:cubicBezTo>
                  <a:lnTo>
                    <a:pt x="15381" y="277726"/>
                  </a:lnTo>
                  <a:cubicBezTo>
                    <a:pt x="15381" y="282280"/>
                    <a:pt x="17810" y="284557"/>
                    <a:pt x="22617" y="284557"/>
                  </a:cubicBezTo>
                  <a:lnTo>
                    <a:pt x="102965" y="284557"/>
                  </a:lnTo>
                  <a:cubicBezTo>
                    <a:pt x="123760" y="284557"/>
                    <a:pt x="140052" y="278789"/>
                    <a:pt x="151892" y="267303"/>
                  </a:cubicBezTo>
                  <a:cubicBezTo>
                    <a:pt x="163681" y="255717"/>
                    <a:pt x="169651" y="239576"/>
                    <a:pt x="169651" y="218781"/>
                  </a:cubicBezTo>
                  <a:lnTo>
                    <a:pt x="169651" y="7235"/>
                  </a:lnTo>
                  <a:cubicBezTo>
                    <a:pt x="169651" y="2429"/>
                    <a:pt x="167122" y="0"/>
                    <a:pt x="161961" y="0"/>
                  </a:cubicBezTo>
                  <a:moveTo>
                    <a:pt x="127757" y="134638"/>
                  </a:moveTo>
                  <a:cubicBezTo>
                    <a:pt x="127757" y="158571"/>
                    <a:pt x="116069" y="170511"/>
                    <a:pt x="92694" y="170511"/>
                  </a:cubicBezTo>
                  <a:lnTo>
                    <a:pt x="72202" y="170511"/>
                  </a:lnTo>
                  <a:cubicBezTo>
                    <a:pt x="51963" y="170511"/>
                    <a:pt x="41844" y="159987"/>
                    <a:pt x="41844" y="138888"/>
                  </a:cubicBezTo>
                  <a:lnTo>
                    <a:pt x="41844" y="67952"/>
                  </a:lnTo>
                  <a:cubicBezTo>
                    <a:pt x="41844" y="46903"/>
                    <a:pt x="51963" y="36329"/>
                    <a:pt x="72202" y="36329"/>
                  </a:cubicBezTo>
                  <a:lnTo>
                    <a:pt x="123052" y="36329"/>
                  </a:lnTo>
                  <a:cubicBezTo>
                    <a:pt x="126189" y="36329"/>
                    <a:pt x="127757" y="37745"/>
                    <a:pt x="127757" y="40579"/>
                  </a:cubicBezTo>
                  <a:lnTo>
                    <a:pt x="127757" y="134638"/>
                  </a:lnTo>
                  <a:close/>
                </a:path>
              </a:pathLst>
            </a:custGeom>
            <a:solidFill>
              <a:srgbClr val="CB1E4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79" name="Google Shape;779;p28"/>
            <p:cNvSpPr/>
            <p:nvPr/>
          </p:nvSpPr>
          <p:spPr>
            <a:xfrm>
              <a:off x="866227" y="1701349"/>
              <a:ext cx="41439" cy="43918"/>
            </a:xfrm>
            <a:custGeom>
              <a:rect b="b" l="l" r="r" t="t"/>
              <a:pathLst>
                <a:path extrusionOk="0" h="43918" w="41439">
                  <a:moveTo>
                    <a:pt x="34608" y="0"/>
                  </a:moveTo>
                  <a:lnTo>
                    <a:pt x="6831" y="0"/>
                  </a:lnTo>
                  <a:cubicBezTo>
                    <a:pt x="2277" y="0"/>
                    <a:pt x="0" y="2277"/>
                    <a:pt x="0" y="6881"/>
                  </a:cubicBezTo>
                  <a:lnTo>
                    <a:pt x="0" y="36683"/>
                  </a:lnTo>
                  <a:cubicBezTo>
                    <a:pt x="0" y="41489"/>
                    <a:pt x="2277" y="43918"/>
                    <a:pt x="6831" y="43918"/>
                  </a:cubicBezTo>
                  <a:lnTo>
                    <a:pt x="34608" y="43918"/>
                  </a:lnTo>
                  <a:cubicBezTo>
                    <a:pt x="39162" y="43918"/>
                    <a:pt x="41439" y="41489"/>
                    <a:pt x="41439" y="36683"/>
                  </a:cubicBezTo>
                  <a:lnTo>
                    <a:pt x="41439" y="6831"/>
                  </a:lnTo>
                  <a:cubicBezTo>
                    <a:pt x="41489" y="2277"/>
                    <a:pt x="39213" y="0"/>
                    <a:pt x="34608" y="0"/>
                  </a:cubicBezTo>
                </a:path>
              </a:pathLst>
            </a:custGeom>
            <a:solidFill>
              <a:srgbClr val="CB1E4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80" name="Google Shape;780;p28"/>
            <p:cNvSpPr/>
            <p:nvPr/>
          </p:nvSpPr>
          <p:spPr>
            <a:xfrm>
              <a:off x="866227" y="1774310"/>
              <a:ext cx="41489" cy="217920"/>
            </a:xfrm>
            <a:custGeom>
              <a:rect b="b" l="l" r="r" t="t"/>
              <a:pathLst>
                <a:path extrusionOk="0" h="217920" w="41489">
                  <a:moveTo>
                    <a:pt x="34204" y="0"/>
                  </a:moveTo>
                  <a:lnTo>
                    <a:pt x="6831" y="0"/>
                  </a:lnTo>
                  <a:cubicBezTo>
                    <a:pt x="2277" y="0"/>
                    <a:pt x="0" y="2429"/>
                    <a:pt x="0" y="7235"/>
                  </a:cubicBezTo>
                  <a:lnTo>
                    <a:pt x="0" y="210685"/>
                  </a:lnTo>
                  <a:cubicBezTo>
                    <a:pt x="0" y="215492"/>
                    <a:pt x="2429" y="217921"/>
                    <a:pt x="7286" y="217921"/>
                  </a:cubicBezTo>
                  <a:lnTo>
                    <a:pt x="34659" y="217921"/>
                  </a:lnTo>
                  <a:cubicBezTo>
                    <a:pt x="37239" y="217921"/>
                    <a:pt x="39010" y="217415"/>
                    <a:pt x="39972" y="216453"/>
                  </a:cubicBezTo>
                  <a:cubicBezTo>
                    <a:pt x="40983" y="215441"/>
                    <a:pt x="41489" y="213519"/>
                    <a:pt x="41489" y="210685"/>
                  </a:cubicBezTo>
                  <a:lnTo>
                    <a:pt x="41489" y="7235"/>
                  </a:lnTo>
                  <a:cubicBezTo>
                    <a:pt x="41489" y="2429"/>
                    <a:pt x="39061" y="0"/>
                    <a:pt x="34204" y="0"/>
                  </a:cubicBezTo>
                </a:path>
              </a:pathLst>
            </a:custGeom>
            <a:solidFill>
              <a:srgbClr val="CB1E4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81" name="Google Shape;781;p28"/>
            <p:cNvSpPr/>
            <p:nvPr/>
          </p:nvSpPr>
          <p:spPr>
            <a:xfrm>
              <a:off x="925274" y="1701552"/>
              <a:ext cx="130337" cy="290678"/>
            </a:xfrm>
            <a:custGeom>
              <a:rect b="b" l="l" r="r" t="t"/>
              <a:pathLst>
                <a:path extrusionOk="0" h="290678" w="130337">
                  <a:moveTo>
                    <a:pt x="122596" y="254401"/>
                  </a:moveTo>
                  <a:lnTo>
                    <a:pt x="105950" y="254401"/>
                  </a:lnTo>
                  <a:cubicBezTo>
                    <a:pt x="84547" y="254401"/>
                    <a:pt x="73872" y="244029"/>
                    <a:pt x="73872" y="223233"/>
                  </a:cubicBezTo>
                  <a:lnTo>
                    <a:pt x="73872" y="113337"/>
                  </a:lnTo>
                  <a:cubicBezTo>
                    <a:pt x="73872" y="110504"/>
                    <a:pt x="75440" y="109087"/>
                    <a:pt x="78577" y="109087"/>
                  </a:cubicBezTo>
                  <a:lnTo>
                    <a:pt x="118346" y="109087"/>
                  </a:lnTo>
                  <a:cubicBezTo>
                    <a:pt x="123457" y="109087"/>
                    <a:pt x="126037" y="106810"/>
                    <a:pt x="126037" y="102256"/>
                  </a:cubicBezTo>
                  <a:lnTo>
                    <a:pt x="126037" y="80044"/>
                  </a:lnTo>
                  <a:cubicBezTo>
                    <a:pt x="126037" y="75238"/>
                    <a:pt x="123457" y="72809"/>
                    <a:pt x="118346" y="72809"/>
                  </a:cubicBezTo>
                  <a:lnTo>
                    <a:pt x="78577" y="72809"/>
                  </a:lnTo>
                  <a:cubicBezTo>
                    <a:pt x="75440" y="72809"/>
                    <a:pt x="73872" y="71342"/>
                    <a:pt x="73872" y="68508"/>
                  </a:cubicBezTo>
                  <a:lnTo>
                    <a:pt x="73872" y="7286"/>
                  </a:lnTo>
                  <a:cubicBezTo>
                    <a:pt x="73872" y="2429"/>
                    <a:pt x="71443" y="0"/>
                    <a:pt x="66636" y="0"/>
                  </a:cubicBezTo>
                  <a:lnTo>
                    <a:pt x="39719" y="0"/>
                  </a:lnTo>
                  <a:cubicBezTo>
                    <a:pt x="34608" y="0"/>
                    <a:pt x="32028" y="2429"/>
                    <a:pt x="32028" y="7286"/>
                  </a:cubicBezTo>
                  <a:lnTo>
                    <a:pt x="32028" y="68458"/>
                  </a:lnTo>
                  <a:cubicBezTo>
                    <a:pt x="32028" y="71291"/>
                    <a:pt x="30611" y="72758"/>
                    <a:pt x="27778" y="72758"/>
                  </a:cubicBezTo>
                  <a:lnTo>
                    <a:pt x="7235" y="72758"/>
                  </a:lnTo>
                  <a:cubicBezTo>
                    <a:pt x="2429" y="72758"/>
                    <a:pt x="0" y="75187"/>
                    <a:pt x="0" y="79994"/>
                  </a:cubicBezTo>
                  <a:lnTo>
                    <a:pt x="0" y="102206"/>
                  </a:lnTo>
                  <a:cubicBezTo>
                    <a:pt x="0" y="104786"/>
                    <a:pt x="455" y="106557"/>
                    <a:pt x="1518" y="107569"/>
                  </a:cubicBezTo>
                  <a:cubicBezTo>
                    <a:pt x="2530" y="108581"/>
                    <a:pt x="4402" y="109036"/>
                    <a:pt x="7235" y="109036"/>
                  </a:cubicBezTo>
                  <a:lnTo>
                    <a:pt x="27778" y="109036"/>
                  </a:lnTo>
                  <a:cubicBezTo>
                    <a:pt x="30611" y="109036"/>
                    <a:pt x="32028" y="110453"/>
                    <a:pt x="32028" y="113286"/>
                  </a:cubicBezTo>
                  <a:lnTo>
                    <a:pt x="32028" y="225308"/>
                  </a:lnTo>
                  <a:cubicBezTo>
                    <a:pt x="32028" y="246103"/>
                    <a:pt x="38049" y="262193"/>
                    <a:pt x="49990" y="273577"/>
                  </a:cubicBezTo>
                  <a:cubicBezTo>
                    <a:pt x="61931" y="285012"/>
                    <a:pt x="78476" y="290679"/>
                    <a:pt x="99575" y="290679"/>
                  </a:cubicBezTo>
                  <a:lnTo>
                    <a:pt x="122647" y="290679"/>
                  </a:lnTo>
                  <a:cubicBezTo>
                    <a:pt x="127757" y="290679"/>
                    <a:pt x="130338" y="288402"/>
                    <a:pt x="130338" y="283848"/>
                  </a:cubicBezTo>
                  <a:lnTo>
                    <a:pt x="130338" y="261636"/>
                  </a:lnTo>
                  <a:cubicBezTo>
                    <a:pt x="130287" y="256830"/>
                    <a:pt x="127757" y="254401"/>
                    <a:pt x="122596" y="254401"/>
                  </a:cubicBezTo>
                </a:path>
              </a:pathLst>
            </a:custGeom>
            <a:solidFill>
              <a:srgbClr val="CB1E4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82" name="Google Shape;782;p28"/>
            <p:cNvSpPr/>
            <p:nvPr/>
          </p:nvSpPr>
          <p:spPr>
            <a:xfrm>
              <a:off x="1075243" y="1774310"/>
              <a:ext cx="169651" cy="217920"/>
            </a:xfrm>
            <a:custGeom>
              <a:rect b="b" l="l" r="r" t="t"/>
              <a:pathLst>
                <a:path extrusionOk="0" h="217920" w="169651">
                  <a:moveTo>
                    <a:pt x="161961" y="0"/>
                  </a:moveTo>
                  <a:lnTo>
                    <a:pt x="66231" y="0"/>
                  </a:lnTo>
                  <a:cubicBezTo>
                    <a:pt x="45132" y="0"/>
                    <a:pt x="28840" y="5768"/>
                    <a:pt x="17304" y="17254"/>
                  </a:cubicBezTo>
                  <a:cubicBezTo>
                    <a:pt x="5768" y="28790"/>
                    <a:pt x="0" y="45132"/>
                    <a:pt x="0" y="66181"/>
                  </a:cubicBezTo>
                  <a:lnTo>
                    <a:pt x="0" y="151689"/>
                  </a:lnTo>
                  <a:cubicBezTo>
                    <a:pt x="0" y="172485"/>
                    <a:pt x="5768" y="188726"/>
                    <a:pt x="17304" y="200414"/>
                  </a:cubicBezTo>
                  <a:cubicBezTo>
                    <a:pt x="28840" y="212102"/>
                    <a:pt x="45183" y="217921"/>
                    <a:pt x="66231" y="217921"/>
                  </a:cubicBezTo>
                  <a:lnTo>
                    <a:pt x="82878" y="217921"/>
                  </a:lnTo>
                  <a:cubicBezTo>
                    <a:pt x="104786" y="217921"/>
                    <a:pt x="119206" y="210382"/>
                    <a:pt x="126037" y="195253"/>
                  </a:cubicBezTo>
                  <a:lnTo>
                    <a:pt x="127757" y="195253"/>
                  </a:lnTo>
                  <a:lnTo>
                    <a:pt x="127757" y="210685"/>
                  </a:lnTo>
                  <a:cubicBezTo>
                    <a:pt x="127757" y="215543"/>
                    <a:pt x="130186" y="217921"/>
                    <a:pt x="135043" y="217921"/>
                  </a:cubicBezTo>
                  <a:lnTo>
                    <a:pt x="161961" y="217921"/>
                  </a:lnTo>
                  <a:cubicBezTo>
                    <a:pt x="167122" y="217921"/>
                    <a:pt x="169651" y="215492"/>
                    <a:pt x="169651" y="210685"/>
                  </a:cubicBezTo>
                  <a:lnTo>
                    <a:pt x="169651" y="7235"/>
                  </a:lnTo>
                  <a:cubicBezTo>
                    <a:pt x="169651" y="2429"/>
                    <a:pt x="167122" y="0"/>
                    <a:pt x="161961" y="0"/>
                  </a:cubicBezTo>
                  <a:moveTo>
                    <a:pt x="127808" y="145314"/>
                  </a:moveTo>
                  <a:cubicBezTo>
                    <a:pt x="127808" y="169550"/>
                    <a:pt x="116120" y="181643"/>
                    <a:pt x="92744" y="181643"/>
                  </a:cubicBezTo>
                  <a:lnTo>
                    <a:pt x="72202" y="181643"/>
                  </a:lnTo>
                  <a:cubicBezTo>
                    <a:pt x="51710" y="181643"/>
                    <a:pt x="41439" y="171119"/>
                    <a:pt x="41439" y="150020"/>
                  </a:cubicBezTo>
                  <a:lnTo>
                    <a:pt x="41439" y="67952"/>
                  </a:lnTo>
                  <a:cubicBezTo>
                    <a:pt x="41439" y="46903"/>
                    <a:pt x="51710" y="36329"/>
                    <a:pt x="72202" y="36329"/>
                  </a:cubicBezTo>
                  <a:lnTo>
                    <a:pt x="123052" y="36329"/>
                  </a:lnTo>
                  <a:cubicBezTo>
                    <a:pt x="126189" y="36329"/>
                    <a:pt x="127757" y="37745"/>
                    <a:pt x="127757" y="40579"/>
                  </a:cubicBezTo>
                  <a:lnTo>
                    <a:pt x="127757" y="145314"/>
                  </a:lnTo>
                  <a:close/>
                </a:path>
              </a:pathLst>
            </a:custGeom>
            <a:solidFill>
              <a:srgbClr val="CB1E4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83" name="Google Shape;783;p28"/>
            <p:cNvSpPr/>
            <p:nvPr/>
          </p:nvSpPr>
          <p:spPr>
            <a:xfrm>
              <a:off x="1283348" y="1700894"/>
              <a:ext cx="41489" cy="291387"/>
            </a:xfrm>
            <a:custGeom>
              <a:rect b="b" l="l" r="r" t="t"/>
              <a:pathLst>
                <a:path extrusionOk="0" h="291387" w="41489">
                  <a:moveTo>
                    <a:pt x="34203" y="0"/>
                  </a:moveTo>
                  <a:lnTo>
                    <a:pt x="7286" y="0"/>
                  </a:lnTo>
                  <a:cubicBezTo>
                    <a:pt x="2429" y="0"/>
                    <a:pt x="0" y="2429"/>
                    <a:pt x="0" y="7286"/>
                  </a:cubicBezTo>
                  <a:lnTo>
                    <a:pt x="0" y="284152"/>
                  </a:lnTo>
                  <a:cubicBezTo>
                    <a:pt x="0" y="288959"/>
                    <a:pt x="2429" y="291387"/>
                    <a:pt x="7286" y="291387"/>
                  </a:cubicBezTo>
                  <a:lnTo>
                    <a:pt x="34203" y="291387"/>
                  </a:lnTo>
                  <a:cubicBezTo>
                    <a:pt x="39061" y="291387"/>
                    <a:pt x="41489" y="288959"/>
                    <a:pt x="41489" y="284152"/>
                  </a:cubicBezTo>
                  <a:lnTo>
                    <a:pt x="41489" y="7286"/>
                  </a:lnTo>
                  <a:cubicBezTo>
                    <a:pt x="41489" y="2479"/>
                    <a:pt x="39061" y="0"/>
                    <a:pt x="34203" y="0"/>
                  </a:cubicBezTo>
                </a:path>
              </a:pathLst>
            </a:custGeom>
            <a:solidFill>
              <a:srgbClr val="CB1E4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84" name="Google Shape;784;p28"/>
            <p:cNvSpPr/>
            <p:nvPr/>
          </p:nvSpPr>
          <p:spPr>
            <a:xfrm>
              <a:off x="1373056" y="1700338"/>
              <a:ext cx="171018" cy="291943"/>
            </a:xfrm>
            <a:custGeom>
              <a:rect b="b" l="l" r="r" t="t"/>
              <a:pathLst>
                <a:path extrusionOk="0" h="291943" w="171018">
                  <a:moveTo>
                    <a:pt x="166312" y="0"/>
                  </a:moveTo>
                  <a:lnTo>
                    <a:pt x="153916" y="0"/>
                  </a:lnTo>
                  <a:cubicBezTo>
                    <a:pt x="151032" y="0"/>
                    <a:pt x="149615" y="1720"/>
                    <a:pt x="149615" y="5161"/>
                  </a:cubicBezTo>
                  <a:lnTo>
                    <a:pt x="149615" y="138939"/>
                  </a:lnTo>
                  <a:cubicBezTo>
                    <a:pt x="149615" y="141519"/>
                    <a:pt x="148198" y="142784"/>
                    <a:pt x="145314" y="142784"/>
                  </a:cubicBezTo>
                  <a:lnTo>
                    <a:pt x="25653" y="142784"/>
                  </a:lnTo>
                  <a:cubicBezTo>
                    <a:pt x="22769" y="142784"/>
                    <a:pt x="21403" y="141519"/>
                    <a:pt x="21403" y="138939"/>
                  </a:cubicBezTo>
                  <a:lnTo>
                    <a:pt x="21403" y="5161"/>
                  </a:lnTo>
                  <a:cubicBezTo>
                    <a:pt x="21403" y="1720"/>
                    <a:pt x="19834" y="0"/>
                    <a:pt x="16697" y="0"/>
                  </a:cubicBezTo>
                  <a:lnTo>
                    <a:pt x="4301" y="0"/>
                  </a:lnTo>
                  <a:cubicBezTo>
                    <a:pt x="1417" y="0"/>
                    <a:pt x="0" y="1720"/>
                    <a:pt x="0" y="5161"/>
                  </a:cubicBezTo>
                  <a:lnTo>
                    <a:pt x="0" y="286834"/>
                  </a:lnTo>
                  <a:cubicBezTo>
                    <a:pt x="0" y="290274"/>
                    <a:pt x="1417" y="291944"/>
                    <a:pt x="4301" y="291944"/>
                  </a:cubicBezTo>
                  <a:lnTo>
                    <a:pt x="16697" y="291944"/>
                  </a:lnTo>
                  <a:cubicBezTo>
                    <a:pt x="19834" y="291944"/>
                    <a:pt x="21403" y="290274"/>
                    <a:pt x="21403" y="286834"/>
                  </a:cubicBezTo>
                  <a:lnTo>
                    <a:pt x="21403" y="165907"/>
                  </a:lnTo>
                  <a:cubicBezTo>
                    <a:pt x="21403" y="163377"/>
                    <a:pt x="22819" y="162062"/>
                    <a:pt x="25653" y="162062"/>
                  </a:cubicBezTo>
                  <a:lnTo>
                    <a:pt x="145314" y="162062"/>
                  </a:lnTo>
                  <a:cubicBezTo>
                    <a:pt x="148198" y="162062"/>
                    <a:pt x="149615" y="163377"/>
                    <a:pt x="149615" y="165907"/>
                  </a:cubicBezTo>
                  <a:lnTo>
                    <a:pt x="149615" y="286834"/>
                  </a:lnTo>
                  <a:cubicBezTo>
                    <a:pt x="149615" y="290274"/>
                    <a:pt x="151032" y="291944"/>
                    <a:pt x="153916" y="291944"/>
                  </a:cubicBezTo>
                  <a:lnTo>
                    <a:pt x="166312" y="291944"/>
                  </a:lnTo>
                  <a:cubicBezTo>
                    <a:pt x="169449" y="291944"/>
                    <a:pt x="171018" y="290274"/>
                    <a:pt x="171018" y="286834"/>
                  </a:cubicBezTo>
                  <a:lnTo>
                    <a:pt x="171018" y="5161"/>
                  </a:lnTo>
                  <a:cubicBezTo>
                    <a:pt x="171068" y="1720"/>
                    <a:pt x="169500" y="0"/>
                    <a:pt x="166312" y="0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85" name="Google Shape;785;p28"/>
            <p:cNvSpPr/>
            <p:nvPr/>
          </p:nvSpPr>
          <p:spPr>
            <a:xfrm>
              <a:off x="1591129" y="1774310"/>
              <a:ext cx="156799" cy="217971"/>
            </a:xfrm>
            <a:custGeom>
              <a:rect b="b" l="l" r="r" t="t"/>
              <a:pathLst>
                <a:path extrusionOk="0" h="217971" w="156799">
                  <a:moveTo>
                    <a:pt x="96539" y="0"/>
                  </a:moveTo>
                  <a:lnTo>
                    <a:pt x="59806" y="0"/>
                  </a:lnTo>
                  <a:cubicBezTo>
                    <a:pt x="41287" y="0"/>
                    <a:pt x="26715" y="5414"/>
                    <a:pt x="15989" y="16242"/>
                  </a:cubicBezTo>
                  <a:cubicBezTo>
                    <a:pt x="5313" y="27069"/>
                    <a:pt x="0" y="41844"/>
                    <a:pt x="0" y="60666"/>
                  </a:cubicBezTo>
                  <a:lnTo>
                    <a:pt x="0" y="157255"/>
                  </a:lnTo>
                  <a:cubicBezTo>
                    <a:pt x="0" y="176077"/>
                    <a:pt x="5313" y="190902"/>
                    <a:pt x="15989" y="201730"/>
                  </a:cubicBezTo>
                  <a:cubicBezTo>
                    <a:pt x="26715" y="212557"/>
                    <a:pt x="41287" y="217971"/>
                    <a:pt x="59806" y="217971"/>
                  </a:cubicBezTo>
                  <a:lnTo>
                    <a:pt x="96539" y="217971"/>
                  </a:lnTo>
                  <a:cubicBezTo>
                    <a:pt x="115108" y="217971"/>
                    <a:pt x="129781" y="212557"/>
                    <a:pt x="140609" y="201730"/>
                  </a:cubicBezTo>
                  <a:cubicBezTo>
                    <a:pt x="151437" y="190902"/>
                    <a:pt x="156800" y="176077"/>
                    <a:pt x="156800" y="157255"/>
                  </a:cubicBezTo>
                  <a:lnTo>
                    <a:pt x="156800" y="60666"/>
                  </a:lnTo>
                  <a:cubicBezTo>
                    <a:pt x="156800" y="41844"/>
                    <a:pt x="151386" y="27069"/>
                    <a:pt x="140609" y="16242"/>
                  </a:cubicBezTo>
                  <a:cubicBezTo>
                    <a:pt x="129781" y="5414"/>
                    <a:pt x="115108" y="0"/>
                    <a:pt x="96539" y="0"/>
                  </a:cubicBezTo>
                  <a:moveTo>
                    <a:pt x="135499" y="156850"/>
                  </a:moveTo>
                  <a:cubicBezTo>
                    <a:pt x="135499" y="170258"/>
                    <a:pt x="131957" y="180580"/>
                    <a:pt x="124974" y="187866"/>
                  </a:cubicBezTo>
                  <a:cubicBezTo>
                    <a:pt x="117992" y="195102"/>
                    <a:pt x="107974" y="198744"/>
                    <a:pt x="94869" y="198744"/>
                  </a:cubicBezTo>
                  <a:lnTo>
                    <a:pt x="61526" y="198744"/>
                  </a:lnTo>
                  <a:cubicBezTo>
                    <a:pt x="48421" y="198744"/>
                    <a:pt x="38403" y="195102"/>
                    <a:pt x="31623" y="187866"/>
                  </a:cubicBezTo>
                  <a:cubicBezTo>
                    <a:pt x="24792" y="180580"/>
                    <a:pt x="21352" y="170258"/>
                    <a:pt x="21352" y="156850"/>
                  </a:cubicBezTo>
                  <a:lnTo>
                    <a:pt x="21352" y="61121"/>
                  </a:lnTo>
                  <a:cubicBezTo>
                    <a:pt x="21352" y="47713"/>
                    <a:pt x="24792" y="37340"/>
                    <a:pt x="31623" y="30105"/>
                  </a:cubicBezTo>
                  <a:cubicBezTo>
                    <a:pt x="38454" y="22819"/>
                    <a:pt x="48421" y="19176"/>
                    <a:pt x="61526" y="19176"/>
                  </a:cubicBezTo>
                  <a:lnTo>
                    <a:pt x="94869" y="19176"/>
                  </a:lnTo>
                  <a:cubicBezTo>
                    <a:pt x="107974" y="19176"/>
                    <a:pt x="118043" y="22819"/>
                    <a:pt x="124974" y="30105"/>
                  </a:cubicBezTo>
                  <a:cubicBezTo>
                    <a:pt x="131957" y="37340"/>
                    <a:pt x="135499" y="47713"/>
                    <a:pt x="135499" y="61121"/>
                  </a:cubicBezTo>
                  <a:lnTo>
                    <a:pt x="135499" y="156850"/>
                  </a:lnTo>
                  <a:close/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86" name="Google Shape;786;p28"/>
            <p:cNvSpPr/>
            <p:nvPr/>
          </p:nvSpPr>
          <p:spPr>
            <a:xfrm>
              <a:off x="1788204" y="1774310"/>
              <a:ext cx="154674" cy="217971"/>
            </a:xfrm>
            <a:custGeom>
              <a:rect b="b" l="l" r="r" t="t"/>
              <a:pathLst>
                <a:path extrusionOk="0" h="217971" w="154674">
                  <a:moveTo>
                    <a:pt x="150374" y="0"/>
                  </a:moveTo>
                  <a:lnTo>
                    <a:pt x="138028" y="0"/>
                  </a:lnTo>
                  <a:cubicBezTo>
                    <a:pt x="134891" y="0"/>
                    <a:pt x="133323" y="1670"/>
                    <a:pt x="133323" y="5110"/>
                  </a:cubicBezTo>
                  <a:lnTo>
                    <a:pt x="133323" y="156850"/>
                  </a:lnTo>
                  <a:cubicBezTo>
                    <a:pt x="133323" y="170258"/>
                    <a:pt x="129376" y="180580"/>
                    <a:pt x="121584" y="187866"/>
                  </a:cubicBezTo>
                  <a:cubicBezTo>
                    <a:pt x="113742" y="195102"/>
                    <a:pt x="103015" y="198744"/>
                    <a:pt x="89304" y="198744"/>
                  </a:cubicBezTo>
                  <a:lnTo>
                    <a:pt x="61526" y="198744"/>
                  </a:lnTo>
                  <a:cubicBezTo>
                    <a:pt x="48421" y="198744"/>
                    <a:pt x="38454" y="195051"/>
                    <a:pt x="31572" y="187613"/>
                  </a:cubicBezTo>
                  <a:cubicBezTo>
                    <a:pt x="24742" y="180226"/>
                    <a:pt x="21301" y="169803"/>
                    <a:pt x="21301" y="156446"/>
                  </a:cubicBezTo>
                  <a:lnTo>
                    <a:pt x="21301" y="5110"/>
                  </a:lnTo>
                  <a:cubicBezTo>
                    <a:pt x="21301" y="1720"/>
                    <a:pt x="19733" y="0"/>
                    <a:pt x="16646" y="0"/>
                  </a:cubicBezTo>
                  <a:lnTo>
                    <a:pt x="4250" y="0"/>
                  </a:lnTo>
                  <a:cubicBezTo>
                    <a:pt x="1417" y="0"/>
                    <a:pt x="0" y="1670"/>
                    <a:pt x="0" y="5110"/>
                  </a:cubicBezTo>
                  <a:lnTo>
                    <a:pt x="0" y="157255"/>
                  </a:lnTo>
                  <a:cubicBezTo>
                    <a:pt x="0" y="176077"/>
                    <a:pt x="5262" y="190902"/>
                    <a:pt x="15786" y="201730"/>
                  </a:cubicBezTo>
                  <a:cubicBezTo>
                    <a:pt x="26310" y="212557"/>
                    <a:pt x="40730" y="217971"/>
                    <a:pt x="58996" y="217971"/>
                  </a:cubicBezTo>
                  <a:lnTo>
                    <a:pt x="87178" y="217971"/>
                  </a:lnTo>
                  <a:cubicBezTo>
                    <a:pt x="109391" y="217971"/>
                    <a:pt x="124215" y="210584"/>
                    <a:pt x="131602" y="195759"/>
                  </a:cubicBezTo>
                  <a:lnTo>
                    <a:pt x="133323" y="195759"/>
                  </a:lnTo>
                  <a:lnTo>
                    <a:pt x="133323" y="212861"/>
                  </a:lnTo>
                  <a:cubicBezTo>
                    <a:pt x="133323" y="216302"/>
                    <a:pt x="134891" y="217971"/>
                    <a:pt x="138028" y="217971"/>
                  </a:cubicBezTo>
                  <a:lnTo>
                    <a:pt x="150374" y="217971"/>
                  </a:lnTo>
                  <a:cubicBezTo>
                    <a:pt x="153207" y="217971"/>
                    <a:pt x="154675" y="216302"/>
                    <a:pt x="154675" y="212861"/>
                  </a:cubicBezTo>
                  <a:lnTo>
                    <a:pt x="154675" y="5110"/>
                  </a:lnTo>
                  <a:cubicBezTo>
                    <a:pt x="154675" y="1720"/>
                    <a:pt x="153207" y="0"/>
                    <a:pt x="150374" y="0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87" name="Google Shape;787;p28"/>
            <p:cNvSpPr/>
            <p:nvPr/>
          </p:nvSpPr>
          <p:spPr>
            <a:xfrm>
              <a:off x="1979207" y="1774361"/>
              <a:ext cx="139849" cy="217971"/>
            </a:xfrm>
            <a:custGeom>
              <a:rect b="b" l="l" r="r" t="t"/>
              <a:pathLst>
                <a:path extrusionOk="0" h="217971" w="139849">
                  <a:moveTo>
                    <a:pt x="102560" y="105950"/>
                  </a:moveTo>
                  <a:lnTo>
                    <a:pt x="49130" y="84547"/>
                  </a:lnTo>
                  <a:cubicBezTo>
                    <a:pt x="40022" y="81410"/>
                    <a:pt x="33242" y="77565"/>
                    <a:pt x="28840" y="73011"/>
                  </a:cubicBezTo>
                  <a:cubicBezTo>
                    <a:pt x="24438" y="68458"/>
                    <a:pt x="22212" y="62184"/>
                    <a:pt x="22212" y="54189"/>
                  </a:cubicBezTo>
                  <a:lnTo>
                    <a:pt x="22212" y="44373"/>
                  </a:lnTo>
                  <a:cubicBezTo>
                    <a:pt x="22212" y="37543"/>
                    <a:pt x="25147" y="31572"/>
                    <a:pt x="30965" y="26462"/>
                  </a:cubicBezTo>
                  <a:cubicBezTo>
                    <a:pt x="36835" y="21352"/>
                    <a:pt x="45588" y="18771"/>
                    <a:pt x="57276" y="18771"/>
                  </a:cubicBezTo>
                  <a:lnTo>
                    <a:pt x="124367" y="18771"/>
                  </a:lnTo>
                  <a:cubicBezTo>
                    <a:pt x="127504" y="18771"/>
                    <a:pt x="129073" y="17355"/>
                    <a:pt x="129073" y="14521"/>
                  </a:cubicBezTo>
                  <a:lnTo>
                    <a:pt x="129073" y="4655"/>
                  </a:lnTo>
                  <a:cubicBezTo>
                    <a:pt x="129073" y="1518"/>
                    <a:pt x="127504" y="0"/>
                    <a:pt x="124367" y="0"/>
                  </a:cubicBezTo>
                  <a:lnTo>
                    <a:pt x="55151" y="0"/>
                  </a:lnTo>
                  <a:cubicBezTo>
                    <a:pt x="18367" y="0"/>
                    <a:pt x="0" y="16646"/>
                    <a:pt x="0" y="49990"/>
                  </a:cubicBezTo>
                  <a:cubicBezTo>
                    <a:pt x="0" y="63651"/>
                    <a:pt x="3036" y="74377"/>
                    <a:pt x="9209" y="82018"/>
                  </a:cubicBezTo>
                  <a:cubicBezTo>
                    <a:pt x="15331" y="89708"/>
                    <a:pt x="25703" y="96438"/>
                    <a:pt x="40224" y="102104"/>
                  </a:cubicBezTo>
                  <a:lnTo>
                    <a:pt x="93655" y="122647"/>
                  </a:lnTo>
                  <a:cubicBezTo>
                    <a:pt x="109643" y="128364"/>
                    <a:pt x="117638" y="140457"/>
                    <a:pt x="117638" y="158975"/>
                  </a:cubicBezTo>
                  <a:lnTo>
                    <a:pt x="117638" y="169247"/>
                  </a:lnTo>
                  <a:cubicBezTo>
                    <a:pt x="117638" y="189182"/>
                    <a:pt x="104786" y="199149"/>
                    <a:pt x="79184" y="199149"/>
                  </a:cubicBezTo>
                  <a:lnTo>
                    <a:pt x="6932" y="199149"/>
                  </a:lnTo>
                  <a:cubicBezTo>
                    <a:pt x="3795" y="199149"/>
                    <a:pt x="2226" y="200617"/>
                    <a:pt x="2226" y="203450"/>
                  </a:cubicBezTo>
                  <a:lnTo>
                    <a:pt x="2226" y="213266"/>
                  </a:lnTo>
                  <a:cubicBezTo>
                    <a:pt x="2226" y="216453"/>
                    <a:pt x="3795" y="217971"/>
                    <a:pt x="6932" y="217971"/>
                  </a:cubicBezTo>
                  <a:lnTo>
                    <a:pt x="81309" y="217971"/>
                  </a:lnTo>
                  <a:cubicBezTo>
                    <a:pt x="101244" y="217971"/>
                    <a:pt x="115968" y="213873"/>
                    <a:pt x="125531" y="205575"/>
                  </a:cubicBezTo>
                  <a:cubicBezTo>
                    <a:pt x="135043" y="197328"/>
                    <a:pt x="139850" y="184628"/>
                    <a:pt x="139850" y="167526"/>
                  </a:cubicBezTo>
                  <a:cubicBezTo>
                    <a:pt x="139850" y="150424"/>
                    <a:pt x="137371" y="137118"/>
                    <a:pt x="132361" y="127555"/>
                  </a:cubicBezTo>
                  <a:cubicBezTo>
                    <a:pt x="127251" y="117992"/>
                    <a:pt x="117334" y="110757"/>
                    <a:pt x="102560" y="105950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88" name="Google Shape;788;p28"/>
            <p:cNvSpPr/>
            <p:nvPr/>
          </p:nvSpPr>
          <p:spPr>
            <a:xfrm>
              <a:off x="2152704" y="1774310"/>
              <a:ext cx="156850" cy="217971"/>
            </a:xfrm>
            <a:custGeom>
              <a:rect b="b" l="l" r="r" t="t"/>
              <a:pathLst>
                <a:path extrusionOk="0" h="217971" w="156850">
                  <a:moveTo>
                    <a:pt x="96589" y="0"/>
                  </a:moveTo>
                  <a:lnTo>
                    <a:pt x="59856" y="0"/>
                  </a:lnTo>
                  <a:cubicBezTo>
                    <a:pt x="41287" y="0"/>
                    <a:pt x="26715" y="5414"/>
                    <a:pt x="16039" y="16242"/>
                  </a:cubicBezTo>
                  <a:cubicBezTo>
                    <a:pt x="5363" y="27069"/>
                    <a:pt x="0" y="41844"/>
                    <a:pt x="0" y="60666"/>
                  </a:cubicBezTo>
                  <a:lnTo>
                    <a:pt x="0" y="157255"/>
                  </a:lnTo>
                  <a:cubicBezTo>
                    <a:pt x="0" y="176077"/>
                    <a:pt x="5363" y="190902"/>
                    <a:pt x="16039" y="201730"/>
                  </a:cubicBezTo>
                  <a:cubicBezTo>
                    <a:pt x="26715" y="212557"/>
                    <a:pt x="41338" y="217971"/>
                    <a:pt x="59856" y="217971"/>
                  </a:cubicBezTo>
                  <a:lnTo>
                    <a:pt x="149160" y="217971"/>
                  </a:lnTo>
                  <a:cubicBezTo>
                    <a:pt x="152297" y="217971"/>
                    <a:pt x="153865" y="216453"/>
                    <a:pt x="153865" y="213266"/>
                  </a:cubicBezTo>
                  <a:lnTo>
                    <a:pt x="153865" y="203450"/>
                  </a:lnTo>
                  <a:cubicBezTo>
                    <a:pt x="153865" y="200313"/>
                    <a:pt x="152297" y="198744"/>
                    <a:pt x="149160" y="198744"/>
                  </a:cubicBezTo>
                  <a:lnTo>
                    <a:pt x="61526" y="198744"/>
                  </a:lnTo>
                  <a:cubicBezTo>
                    <a:pt x="48421" y="198744"/>
                    <a:pt x="38454" y="195102"/>
                    <a:pt x="31623" y="187866"/>
                  </a:cubicBezTo>
                  <a:cubicBezTo>
                    <a:pt x="24792" y="180580"/>
                    <a:pt x="21352" y="170258"/>
                    <a:pt x="21352" y="156850"/>
                  </a:cubicBezTo>
                  <a:lnTo>
                    <a:pt x="21352" y="123962"/>
                  </a:lnTo>
                  <a:cubicBezTo>
                    <a:pt x="21352" y="121382"/>
                    <a:pt x="22617" y="120117"/>
                    <a:pt x="25197" y="120117"/>
                  </a:cubicBezTo>
                  <a:lnTo>
                    <a:pt x="151740" y="120117"/>
                  </a:lnTo>
                  <a:cubicBezTo>
                    <a:pt x="155181" y="120117"/>
                    <a:pt x="156850" y="118397"/>
                    <a:pt x="156850" y="115007"/>
                  </a:cubicBezTo>
                  <a:lnTo>
                    <a:pt x="156850" y="60666"/>
                  </a:lnTo>
                  <a:cubicBezTo>
                    <a:pt x="156850" y="41844"/>
                    <a:pt x="151437" y="27069"/>
                    <a:pt x="140609" y="16242"/>
                  </a:cubicBezTo>
                  <a:cubicBezTo>
                    <a:pt x="129781" y="5414"/>
                    <a:pt x="115108" y="0"/>
                    <a:pt x="96589" y="0"/>
                  </a:cubicBezTo>
                  <a:moveTo>
                    <a:pt x="135499" y="99170"/>
                  </a:moveTo>
                  <a:cubicBezTo>
                    <a:pt x="135499" y="101750"/>
                    <a:pt x="134234" y="103015"/>
                    <a:pt x="131653" y="103015"/>
                  </a:cubicBezTo>
                  <a:lnTo>
                    <a:pt x="25197" y="103015"/>
                  </a:lnTo>
                  <a:cubicBezTo>
                    <a:pt x="22617" y="103015"/>
                    <a:pt x="21352" y="101700"/>
                    <a:pt x="21352" y="99170"/>
                  </a:cubicBezTo>
                  <a:lnTo>
                    <a:pt x="21352" y="61121"/>
                  </a:lnTo>
                  <a:cubicBezTo>
                    <a:pt x="21352" y="47713"/>
                    <a:pt x="24792" y="37391"/>
                    <a:pt x="31623" y="30105"/>
                  </a:cubicBezTo>
                  <a:cubicBezTo>
                    <a:pt x="38454" y="22819"/>
                    <a:pt x="48421" y="19176"/>
                    <a:pt x="61526" y="19176"/>
                  </a:cubicBezTo>
                  <a:lnTo>
                    <a:pt x="95325" y="19176"/>
                  </a:lnTo>
                  <a:cubicBezTo>
                    <a:pt x="108429" y="19176"/>
                    <a:pt x="118397" y="22819"/>
                    <a:pt x="125227" y="30105"/>
                  </a:cubicBezTo>
                  <a:cubicBezTo>
                    <a:pt x="132058" y="37340"/>
                    <a:pt x="135499" y="47713"/>
                    <a:pt x="135499" y="61121"/>
                  </a:cubicBezTo>
                  <a:lnTo>
                    <a:pt x="135499" y="99170"/>
                  </a:lnTo>
                  <a:close/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89" name="Google Shape;789;p28"/>
            <p:cNvSpPr/>
            <p:nvPr/>
          </p:nvSpPr>
          <p:spPr>
            <a:xfrm>
              <a:off x="2393798" y="1774382"/>
              <a:ext cx="166312" cy="217955"/>
            </a:xfrm>
            <a:custGeom>
              <a:rect b="b" l="l" r="r" t="t"/>
              <a:pathLst>
                <a:path extrusionOk="0" h="217955" w="166312">
                  <a:moveTo>
                    <a:pt x="161101" y="95556"/>
                  </a:moveTo>
                  <a:lnTo>
                    <a:pt x="7539" y="839"/>
                  </a:lnTo>
                  <a:cubicBezTo>
                    <a:pt x="3542" y="-1286"/>
                    <a:pt x="0" y="839"/>
                    <a:pt x="0" y="4836"/>
                  </a:cubicBezTo>
                  <a:lnTo>
                    <a:pt x="0" y="10806"/>
                  </a:lnTo>
                  <a:cubicBezTo>
                    <a:pt x="0" y="17232"/>
                    <a:pt x="1872" y="18295"/>
                    <a:pt x="4402" y="19914"/>
                  </a:cubicBezTo>
                  <a:lnTo>
                    <a:pt x="147187" y="108964"/>
                  </a:lnTo>
                  <a:lnTo>
                    <a:pt x="4402" y="198015"/>
                  </a:lnTo>
                  <a:cubicBezTo>
                    <a:pt x="1872" y="199583"/>
                    <a:pt x="0" y="200646"/>
                    <a:pt x="0" y="207122"/>
                  </a:cubicBezTo>
                  <a:lnTo>
                    <a:pt x="0" y="213092"/>
                  </a:lnTo>
                  <a:cubicBezTo>
                    <a:pt x="0" y="217140"/>
                    <a:pt x="3592" y="219215"/>
                    <a:pt x="7539" y="217140"/>
                  </a:cubicBezTo>
                  <a:lnTo>
                    <a:pt x="161101" y="122372"/>
                  </a:lnTo>
                  <a:cubicBezTo>
                    <a:pt x="164491" y="119893"/>
                    <a:pt x="166312" y="117616"/>
                    <a:pt x="166312" y="112101"/>
                  </a:cubicBezTo>
                  <a:lnTo>
                    <a:pt x="166312" y="109015"/>
                  </a:lnTo>
                  <a:lnTo>
                    <a:pt x="166312" y="108964"/>
                  </a:lnTo>
                  <a:lnTo>
                    <a:pt x="166312" y="105878"/>
                  </a:lnTo>
                  <a:cubicBezTo>
                    <a:pt x="166262" y="100312"/>
                    <a:pt x="164491" y="97985"/>
                    <a:pt x="161101" y="95556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90" name="Google Shape;790;p28"/>
            <p:cNvSpPr/>
            <p:nvPr/>
          </p:nvSpPr>
          <p:spPr>
            <a:xfrm>
              <a:off x="1373663" y="2085936"/>
              <a:ext cx="71796" cy="105140"/>
            </a:xfrm>
            <a:custGeom>
              <a:rect b="b" l="l" r="r" t="t"/>
              <a:pathLst>
                <a:path extrusionOk="0" h="105140" w="71796">
                  <a:moveTo>
                    <a:pt x="44778" y="105140"/>
                  </a:moveTo>
                  <a:lnTo>
                    <a:pt x="26968" y="105140"/>
                  </a:lnTo>
                  <a:cubicBezTo>
                    <a:pt x="18367" y="105140"/>
                    <a:pt x="11688" y="102863"/>
                    <a:pt x="7033" y="98259"/>
                  </a:cubicBezTo>
                  <a:cubicBezTo>
                    <a:pt x="2327" y="93705"/>
                    <a:pt x="0" y="87077"/>
                    <a:pt x="0" y="78476"/>
                  </a:cubicBezTo>
                  <a:lnTo>
                    <a:pt x="0" y="26665"/>
                  </a:lnTo>
                  <a:cubicBezTo>
                    <a:pt x="0" y="18063"/>
                    <a:pt x="2327" y="11486"/>
                    <a:pt x="7033" y="6881"/>
                  </a:cubicBezTo>
                  <a:cubicBezTo>
                    <a:pt x="11738" y="2277"/>
                    <a:pt x="18367" y="0"/>
                    <a:pt x="26968" y="0"/>
                  </a:cubicBezTo>
                  <a:lnTo>
                    <a:pt x="44778" y="0"/>
                  </a:lnTo>
                  <a:cubicBezTo>
                    <a:pt x="53279" y="0"/>
                    <a:pt x="59907" y="2327"/>
                    <a:pt x="64663" y="6932"/>
                  </a:cubicBezTo>
                  <a:cubicBezTo>
                    <a:pt x="69419" y="11587"/>
                    <a:pt x="71797" y="18114"/>
                    <a:pt x="71797" y="26614"/>
                  </a:cubicBezTo>
                  <a:lnTo>
                    <a:pt x="71797" y="34355"/>
                  </a:lnTo>
                  <a:cubicBezTo>
                    <a:pt x="71797" y="36733"/>
                    <a:pt x="70583" y="37948"/>
                    <a:pt x="68205" y="37948"/>
                  </a:cubicBezTo>
                  <a:lnTo>
                    <a:pt x="54493" y="37948"/>
                  </a:lnTo>
                  <a:cubicBezTo>
                    <a:pt x="52216" y="37948"/>
                    <a:pt x="51052" y="36733"/>
                    <a:pt x="51052" y="34355"/>
                  </a:cubicBezTo>
                  <a:lnTo>
                    <a:pt x="51052" y="27626"/>
                  </a:lnTo>
                  <a:cubicBezTo>
                    <a:pt x="51052" y="24135"/>
                    <a:pt x="50293" y="21655"/>
                    <a:pt x="48826" y="20188"/>
                  </a:cubicBezTo>
                  <a:cubicBezTo>
                    <a:pt x="47359" y="18721"/>
                    <a:pt x="44879" y="17962"/>
                    <a:pt x="41388" y="17962"/>
                  </a:cubicBezTo>
                  <a:lnTo>
                    <a:pt x="30257" y="17962"/>
                  </a:lnTo>
                  <a:cubicBezTo>
                    <a:pt x="26867" y="17962"/>
                    <a:pt x="24438" y="18670"/>
                    <a:pt x="22971" y="20188"/>
                  </a:cubicBezTo>
                  <a:cubicBezTo>
                    <a:pt x="21504" y="21655"/>
                    <a:pt x="20745" y="24135"/>
                    <a:pt x="20745" y="27626"/>
                  </a:cubicBezTo>
                  <a:lnTo>
                    <a:pt x="20745" y="77514"/>
                  </a:lnTo>
                  <a:cubicBezTo>
                    <a:pt x="20745" y="81006"/>
                    <a:pt x="21504" y="83485"/>
                    <a:pt x="22971" y="84952"/>
                  </a:cubicBezTo>
                  <a:cubicBezTo>
                    <a:pt x="24438" y="86419"/>
                    <a:pt x="26867" y="87128"/>
                    <a:pt x="30257" y="87128"/>
                  </a:cubicBezTo>
                  <a:lnTo>
                    <a:pt x="41388" y="87128"/>
                  </a:lnTo>
                  <a:cubicBezTo>
                    <a:pt x="44879" y="87128"/>
                    <a:pt x="47359" y="86419"/>
                    <a:pt x="48826" y="84952"/>
                  </a:cubicBezTo>
                  <a:cubicBezTo>
                    <a:pt x="50293" y="83485"/>
                    <a:pt x="51052" y="81006"/>
                    <a:pt x="51052" y="77514"/>
                  </a:cubicBezTo>
                  <a:lnTo>
                    <a:pt x="51052" y="70785"/>
                  </a:lnTo>
                  <a:cubicBezTo>
                    <a:pt x="51052" y="68407"/>
                    <a:pt x="52165" y="67193"/>
                    <a:pt x="54493" y="67193"/>
                  </a:cubicBezTo>
                  <a:lnTo>
                    <a:pt x="68205" y="67193"/>
                  </a:lnTo>
                  <a:cubicBezTo>
                    <a:pt x="70583" y="67193"/>
                    <a:pt x="71797" y="68407"/>
                    <a:pt x="71797" y="70785"/>
                  </a:cubicBezTo>
                  <a:lnTo>
                    <a:pt x="71797" y="78476"/>
                  </a:lnTo>
                  <a:cubicBezTo>
                    <a:pt x="71797" y="86976"/>
                    <a:pt x="69419" y="93554"/>
                    <a:pt x="64663" y="98158"/>
                  </a:cubicBezTo>
                  <a:cubicBezTo>
                    <a:pt x="59907" y="102813"/>
                    <a:pt x="53279" y="105140"/>
                    <a:pt x="44778" y="105140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91" name="Google Shape;791;p28"/>
            <p:cNvSpPr/>
            <p:nvPr/>
          </p:nvSpPr>
          <p:spPr>
            <a:xfrm>
              <a:off x="1459931" y="2107642"/>
              <a:ext cx="68508" cy="83434"/>
            </a:xfrm>
            <a:custGeom>
              <a:rect b="b" l="l" r="r" t="t"/>
              <a:pathLst>
                <a:path extrusionOk="0" h="83434" w="68508">
                  <a:moveTo>
                    <a:pt x="41540" y="83434"/>
                  </a:moveTo>
                  <a:lnTo>
                    <a:pt x="26968" y="83434"/>
                  </a:lnTo>
                  <a:cubicBezTo>
                    <a:pt x="18367" y="83434"/>
                    <a:pt x="11688" y="81157"/>
                    <a:pt x="7033" y="76553"/>
                  </a:cubicBezTo>
                  <a:cubicBezTo>
                    <a:pt x="2327" y="71999"/>
                    <a:pt x="0" y="65371"/>
                    <a:pt x="0" y="56770"/>
                  </a:cubicBezTo>
                  <a:lnTo>
                    <a:pt x="0" y="26665"/>
                  </a:lnTo>
                  <a:cubicBezTo>
                    <a:pt x="0" y="18063"/>
                    <a:pt x="2327" y="11435"/>
                    <a:pt x="7033" y="6881"/>
                  </a:cubicBezTo>
                  <a:cubicBezTo>
                    <a:pt x="11739" y="2327"/>
                    <a:pt x="18367" y="0"/>
                    <a:pt x="26968" y="0"/>
                  </a:cubicBezTo>
                  <a:lnTo>
                    <a:pt x="41540" y="0"/>
                  </a:lnTo>
                  <a:cubicBezTo>
                    <a:pt x="50040" y="0"/>
                    <a:pt x="56669" y="2327"/>
                    <a:pt x="61374" y="6932"/>
                  </a:cubicBezTo>
                  <a:cubicBezTo>
                    <a:pt x="66130" y="11587"/>
                    <a:pt x="68508" y="18114"/>
                    <a:pt x="68508" y="26614"/>
                  </a:cubicBezTo>
                  <a:lnTo>
                    <a:pt x="68508" y="56719"/>
                  </a:lnTo>
                  <a:cubicBezTo>
                    <a:pt x="68508" y="65219"/>
                    <a:pt x="66130" y="71797"/>
                    <a:pt x="61374" y="76401"/>
                  </a:cubicBezTo>
                  <a:cubicBezTo>
                    <a:pt x="56669" y="81107"/>
                    <a:pt x="50040" y="83434"/>
                    <a:pt x="41540" y="83434"/>
                  </a:cubicBezTo>
                  <a:moveTo>
                    <a:pt x="30105" y="65624"/>
                  </a:moveTo>
                  <a:lnTo>
                    <a:pt x="38454" y="65624"/>
                  </a:lnTo>
                  <a:cubicBezTo>
                    <a:pt x="41945" y="65624"/>
                    <a:pt x="44424" y="64916"/>
                    <a:pt x="45891" y="63499"/>
                  </a:cubicBezTo>
                  <a:cubicBezTo>
                    <a:pt x="47359" y="62082"/>
                    <a:pt x="48118" y="59654"/>
                    <a:pt x="48118" y="56163"/>
                  </a:cubicBezTo>
                  <a:lnTo>
                    <a:pt x="48118" y="27322"/>
                  </a:lnTo>
                  <a:cubicBezTo>
                    <a:pt x="48118" y="23831"/>
                    <a:pt x="47359" y="21402"/>
                    <a:pt x="45891" y="19986"/>
                  </a:cubicBezTo>
                  <a:cubicBezTo>
                    <a:pt x="44424" y="18569"/>
                    <a:pt x="41945" y="17861"/>
                    <a:pt x="38454" y="17861"/>
                  </a:cubicBezTo>
                  <a:lnTo>
                    <a:pt x="30105" y="17861"/>
                  </a:lnTo>
                  <a:cubicBezTo>
                    <a:pt x="26614" y="17861"/>
                    <a:pt x="24185" y="18569"/>
                    <a:pt x="22769" y="19986"/>
                  </a:cubicBezTo>
                  <a:cubicBezTo>
                    <a:pt x="21352" y="21402"/>
                    <a:pt x="20644" y="23831"/>
                    <a:pt x="20644" y="27322"/>
                  </a:cubicBezTo>
                  <a:lnTo>
                    <a:pt x="20644" y="56112"/>
                  </a:lnTo>
                  <a:cubicBezTo>
                    <a:pt x="20644" y="59603"/>
                    <a:pt x="21352" y="62032"/>
                    <a:pt x="22769" y="63448"/>
                  </a:cubicBezTo>
                  <a:cubicBezTo>
                    <a:pt x="24185" y="64916"/>
                    <a:pt x="26614" y="65624"/>
                    <a:pt x="30105" y="65624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92" name="Google Shape;792;p28"/>
            <p:cNvSpPr/>
            <p:nvPr/>
          </p:nvSpPr>
          <p:spPr>
            <a:xfrm>
              <a:off x="1543214" y="2076120"/>
              <a:ext cx="69671" cy="114956"/>
            </a:xfrm>
            <a:custGeom>
              <a:rect b="b" l="l" r="r" t="t"/>
              <a:pathLst>
                <a:path extrusionOk="0" h="114956" w="69671">
                  <a:moveTo>
                    <a:pt x="32180" y="114956"/>
                  </a:moveTo>
                  <a:lnTo>
                    <a:pt x="25501" y="114956"/>
                  </a:lnTo>
                  <a:cubicBezTo>
                    <a:pt x="17102" y="114956"/>
                    <a:pt x="10777" y="112679"/>
                    <a:pt x="6426" y="108075"/>
                  </a:cubicBezTo>
                  <a:cubicBezTo>
                    <a:pt x="2125" y="103521"/>
                    <a:pt x="0" y="96893"/>
                    <a:pt x="0" y="88292"/>
                  </a:cubicBezTo>
                  <a:lnTo>
                    <a:pt x="0" y="58186"/>
                  </a:lnTo>
                  <a:cubicBezTo>
                    <a:pt x="0" y="49585"/>
                    <a:pt x="2125" y="42957"/>
                    <a:pt x="6426" y="38403"/>
                  </a:cubicBezTo>
                  <a:cubicBezTo>
                    <a:pt x="10727" y="33849"/>
                    <a:pt x="17102" y="31522"/>
                    <a:pt x="25501" y="31522"/>
                  </a:cubicBezTo>
                  <a:lnTo>
                    <a:pt x="32180" y="31522"/>
                  </a:lnTo>
                  <a:cubicBezTo>
                    <a:pt x="35570" y="31522"/>
                    <a:pt x="38757" y="32281"/>
                    <a:pt x="41844" y="33748"/>
                  </a:cubicBezTo>
                  <a:cubicBezTo>
                    <a:pt x="44879" y="35215"/>
                    <a:pt x="47004" y="37442"/>
                    <a:pt x="48219" y="40376"/>
                  </a:cubicBezTo>
                  <a:lnTo>
                    <a:pt x="48877" y="40376"/>
                  </a:lnTo>
                  <a:lnTo>
                    <a:pt x="48877" y="3441"/>
                  </a:lnTo>
                  <a:cubicBezTo>
                    <a:pt x="48877" y="1164"/>
                    <a:pt x="50040" y="0"/>
                    <a:pt x="52317" y="0"/>
                  </a:cubicBezTo>
                  <a:lnTo>
                    <a:pt x="66231" y="0"/>
                  </a:lnTo>
                  <a:cubicBezTo>
                    <a:pt x="68508" y="0"/>
                    <a:pt x="69672" y="1164"/>
                    <a:pt x="69672" y="3441"/>
                  </a:cubicBezTo>
                  <a:lnTo>
                    <a:pt x="69672" y="111515"/>
                  </a:lnTo>
                  <a:cubicBezTo>
                    <a:pt x="69672" y="113792"/>
                    <a:pt x="68508" y="114956"/>
                    <a:pt x="66231" y="114956"/>
                  </a:cubicBezTo>
                  <a:lnTo>
                    <a:pt x="52317" y="114956"/>
                  </a:lnTo>
                  <a:cubicBezTo>
                    <a:pt x="50040" y="114956"/>
                    <a:pt x="48877" y="113792"/>
                    <a:pt x="48877" y="111515"/>
                  </a:cubicBezTo>
                  <a:lnTo>
                    <a:pt x="48877" y="106152"/>
                  </a:lnTo>
                  <a:lnTo>
                    <a:pt x="48219" y="106152"/>
                  </a:lnTo>
                  <a:cubicBezTo>
                    <a:pt x="47004" y="109087"/>
                    <a:pt x="44879" y="111313"/>
                    <a:pt x="41844" y="112780"/>
                  </a:cubicBezTo>
                  <a:cubicBezTo>
                    <a:pt x="38757" y="114197"/>
                    <a:pt x="35570" y="114956"/>
                    <a:pt x="32180" y="114956"/>
                  </a:cubicBezTo>
                  <a:moveTo>
                    <a:pt x="48877" y="84547"/>
                  </a:moveTo>
                  <a:lnTo>
                    <a:pt x="48877" y="61981"/>
                  </a:lnTo>
                  <a:cubicBezTo>
                    <a:pt x="48877" y="53683"/>
                    <a:pt x="45132" y="49534"/>
                    <a:pt x="37593" y="49534"/>
                  </a:cubicBezTo>
                  <a:lnTo>
                    <a:pt x="30257" y="49534"/>
                  </a:lnTo>
                  <a:cubicBezTo>
                    <a:pt x="26766" y="49534"/>
                    <a:pt x="24287" y="50243"/>
                    <a:pt x="22870" y="51761"/>
                  </a:cubicBezTo>
                  <a:cubicBezTo>
                    <a:pt x="21453" y="53228"/>
                    <a:pt x="20745" y="55707"/>
                    <a:pt x="20745" y="59198"/>
                  </a:cubicBezTo>
                  <a:lnTo>
                    <a:pt x="20745" y="87330"/>
                  </a:lnTo>
                  <a:cubicBezTo>
                    <a:pt x="20745" y="90821"/>
                    <a:pt x="21453" y="93301"/>
                    <a:pt x="22870" y="94768"/>
                  </a:cubicBezTo>
                  <a:cubicBezTo>
                    <a:pt x="24287" y="96235"/>
                    <a:pt x="26715" y="96944"/>
                    <a:pt x="30257" y="96944"/>
                  </a:cubicBezTo>
                  <a:lnTo>
                    <a:pt x="37593" y="96944"/>
                  </a:lnTo>
                  <a:cubicBezTo>
                    <a:pt x="45082" y="96944"/>
                    <a:pt x="48877" y="92845"/>
                    <a:pt x="48877" y="84547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93" name="Google Shape;793;p28"/>
            <p:cNvSpPr/>
            <p:nvPr/>
          </p:nvSpPr>
          <p:spPr>
            <a:xfrm>
              <a:off x="1631607" y="2076120"/>
              <a:ext cx="20795" cy="114956"/>
            </a:xfrm>
            <a:custGeom>
              <a:rect b="b" l="l" r="r" t="t"/>
              <a:pathLst>
                <a:path extrusionOk="0" h="114956" w="20795">
                  <a:moveTo>
                    <a:pt x="0" y="17507"/>
                  </a:moveTo>
                  <a:lnTo>
                    <a:pt x="0" y="3289"/>
                  </a:lnTo>
                  <a:cubicBezTo>
                    <a:pt x="0" y="1113"/>
                    <a:pt x="1062" y="0"/>
                    <a:pt x="3289" y="0"/>
                  </a:cubicBezTo>
                  <a:lnTo>
                    <a:pt x="17506" y="0"/>
                  </a:lnTo>
                  <a:cubicBezTo>
                    <a:pt x="19682" y="0"/>
                    <a:pt x="20795" y="1012"/>
                    <a:pt x="20795" y="3086"/>
                  </a:cubicBezTo>
                  <a:lnTo>
                    <a:pt x="20795" y="17456"/>
                  </a:lnTo>
                  <a:cubicBezTo>
                    <a:pt x="20795" y="19632"/>
                    <a:pt x="19733" y="20745"/>
                    <a:pt x="17506" y="20745"/>
                  </a:cubicBezTo>
                  <a:lnTo>
                    <a:pt x="3289" y="20745"/>
                  </a:lnTo>
                  <a:cubicBezTo>
                    <a:pt x="1113" y="20795"/>
                    <a:pt x="0" y="19682"/>
                    <a:pt x="0" y="17507"/>
                  </a:cubicBezTo>
                  <a:moveTo>
                    <a:pt x="0" y="111515"/>
                  </a:moveTo>
                  <a:lnTo>
                    <a:pt x="0" y="35013"/>
                  </a:lnTo>
                  <a:cubicBezTo>
                    <a:pt x="0" y="32736"/>
                    <a:pt x="1062" y="31572"/>
                    <a:pt x="3289" y="31572"/>
                  </a:cubicBezTo>
                  <a:lnTo>
                    <a:pt x="17355" y="31572"/>
                  </a:lnTo>
                  <a:cubicBezTo>
                    <a:pt x="19632" y="31572"/>
                    <a:pt x="20795" y="32736"/>
                    <a:pt x="20795" y="35013"/>
                  </a:cubicBezTo>
                  <a:lnTo>
                    <a:pt x="20795" y="111515"/>
                  </a:lnTo>
                  <a:cubicBezTo>
                    <a:pt x="20795" y="112932"/>
                    <a:pt x="20542" y="113843"/>
                    <a:pt x="20036" y="114298"/>
                  </a:cubicBezTo>
                  <a:cubicBezTo>
                    <a:pt x="19530" y="114754"/>
                    <a:pt x="18721" y="114956"/>
                    <a:pt x="17506" y="114956"/>
                  </a:cubicBezTo>
                  <a:lnTo>
                    <a:pt x="3441" y="114956"/>
                  </a:lnTo>
                  <a:cubicBezTo>
                    <a:pt x="1164" y="114956"/>
                    <a:pt x="0" y="113792"/>
                    <a:pt x="0" y="111515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94" name="Google Shape;794;p28"/>
            <p:cNvSpPr/>
            <p:nvPr/>
          </p:nvSpPr>
          <p:spPr>
            <a:xfrm>
              <a:off x="1671173" y="2107693"/>
              <a:ext cx="68356" cy="83383"/>
            </a:xfrm>
            <a:custGeom>
              <a:rect b="b" l="l" r="r" t="t"/>
              <a:pathLst>
                <a:path extrusionOk="0" h="83383" w="68356">
                  <a:moveTo>
                    <a:pt x="17355" y="83384"/>
                  </a:moveTo>
                  <a:lnTo>
                    <a:pt x="3441" y="83384"/>
                  </a:lnTo>
                  <a:cubicBezTo>
                    <a:pt x="1164" y="83384"/>
                    <a:pt x="0" y="82220"/>
                    <a:pt x="0" y="79943"/>
                  </a:cubicBezTo>
                  <a:lnTo>
                    <a:pt x="0" y="3441"/>
                  </a:lnTo>
                  <a:cubicBezTo>
                    <a:pt x="0" y="1164"/>
                    <a:pt x="1164" y="0"/>
                    <a:pt x="3441" y="0"/>
                  </a:cubicBezTo>
                  <a:lnTo>
                    <a:pt x="17355" y="0"/>
                  </a:lnTo>
                  <a:cubicBezTo>
                    <a:pt x="19632" y="0"/>
                    <a:pt x="20795" y="1164"/>
                    <a:pt x="20795" y="3441"/>
                  </a:cubicBezTo>
                  <a:lnTo>
                    <a:pt x="20795" y="8854"/>
                  </a:lnTo>
                  <a:lnTo>
                    <a:pt x="21453" y="8854"/>
                  </a:lnTo>
                  <a:cubicBezTo>
                    <a:pt x="23831" y="2985"/>
                    <a:pt x="29194" y="0"/>
                    <a:pt x="37492" y="0"/>
                  </a:cubicBezTo>
                  <a:lnTo>
                    <a:pt x="42704" y="0"/>
                  </a:lnTo>
                  <a:cubicBezTo>
                    <a:pt x="59805" y="0"/>
                    <a:pt x="68356" y="8905"/>
                    <a:pt x="68356" y="26665"/>
                  </a:cubicBezTo>
                  <a:lnTo>
                    <a:pt x="68356" y="79943"/>
                  </a:lnTo>
                  <a:cubicBezTo>
                    <a:pt x="68356" y="82220"/>
                    <a:pt x="67142" y="83384"/>
                    <a:pt x="64764" y="83384"/>
                  </a:cubicBezTo>
                  <a:lnTo>
                    <a:pt x="51052" y="83384"/>
                  </a:lnTo>
                  <a:cubicBezTo>
                    <a:pt x="48775" y="83384"/>
                    <a:pt x="47612" y="82220"/>
                    <a:pt x="47612" y="79943"/>
                  </a:cubicBezTo>
                  <a:lnTo>
                    <a:pt x="47612" y="27626"/>
                  </a:lnTo>
                  <a:cubicBezTo>
                    <a:pt x="47612" y="24135"/>
                    <a:pt x="46903" y="21655"/>
                    <a:pt x="45436" y="20188"/>
                  </a:cubicBezTo>
                  <a:cubicBezTo>
                    <a:pt x="43969" y="18721"/>
                    <a:pt x="41489" y="17962"/>
                    <a:pt x="37998" y="17962"/>
                  </a:cubicBezTo>
                  <a:lnTo>
                    <a:pt x="32129" y="17962"/>
                  </a:lnTo>
                  <a:cubicBezTo>
                    <a:pt x="24590" y="17962"/>
                    <a:pt x="20846" y="22111"/>
                    <a:pt x="20846" y="30409"/>
                  </a:cubicBezTo>
                  <a:lnTo>
                    <a:pt x="20846" y="79943"/>
                  </a:lnTo>
                  <a:cubicBezTo>
                    <a:pt x="20795" y="82220"/>
                    <a:pt x="19632" y="83384"/>
                    <a:pt x="17355" y="83384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95" name="Google Shape;795;p28"/>
            <p:cNvSpPr/>
            <p:nvPr/>
          </p:nvSpPr>
          <p:spPr>
            <a:xfrm>
              <a:off x="1755215" y="2107642"/>
              <a:ext cx="68356" cy="110554"/>
            </a:xfrm>
            <a:custGeom>
              <a:rect b="b" l="l" r="r" t="t"/>
              <a:pathLst>
                <a:path extrusionOk="0" h="110554" w="68356">
                  <a:moveTo>
                    <a:pt x="30915" y="79639"/>
                  </a:moveTo>
                  <a:lnTo>
                    <a:pt x="25501" y="79639"/>
                  </a:lnTo>
                  <a:cubicBezTo>
                    <a:pt x="17102" y="79639"/>
                    <a:pt x="10777" y="77363"/>
                    <a:pt x="6476" y="72758"/>
                  </a:cubicBezTo>
                  <a:cubicBezTo>
                    <a:pt x="2176" y="68154"/>
                    <a:pt x="0" y="61576"/>
                    <a:pt x="0" y="52975"/>
                  </a:cubicBezTo>
                  <a:lnTo>
                    <a:pt x="0" y="26665"/>
                  </a:lnTo>
                  <a:cubicBezTo>
                    <a:pt x="0" y="18063"/>
                    <a:pt x="2327" y="11435"/>
                    <a:pt x="7033" y="6881"/>
                  </a:cubicBezTo>
                  <a:cubicBezTo>
                    <a:pt x="11739" y="2327"/>
                    <a:pt x="18367" y="0"/>
                    <a:pt x="26968" y="0"/>
                  </a:cubicBezTo>
                  <a:lnTo>
                    <a:pt x="64764" y="0"/>
                  </a:lnTo>
                  <a:cubicBezTo>
                    <a:pt x="67142" y="0"/>
                    <a:pt x="68356" y="1164"/>
                    <a:pt x="68356" y="3441"/>
                  </a:cubicBezTo>
                  <a:lnTo>
                    <a:pt x="68356" y="84041"/>
                  </a:lnTo>
                  <a:cubicBezTo>
                    <a:pt x="68356" y="92542"/>
                    <a:pt x="65978" y="99069"/>
                    <a:pt x="61222" y="103673"/>
                  </a:cubicBezTo>
                  <a:cubicBezTo>
                    <a:pt x="56466" y="108277"/>
                    <a:pt x="49838" y="110554"/>
                    <a:pt x="41338" y="110554"/>
                  </a:cubicBezTo>
                  <a:lnTo>
                    <a:pt x="9917" y="110554"/>
                  </a:lnTo>
                  <a:cubicBezTo>
                    <a:pt x="8602" y="110554"/>
                    <a:pt x="7741" y="110301"/>
                    <a:pt x="7235" y="109846"/>
                  </a:cubicBezTo>
                  <a:cubicBezTo>
                    <a:pt x="6729" y="109340"/>
                    <a:pt x="6476" y="108530"/>
                    <a:pt x="6476" y="107316"/>
                  </a:cubicBezTo>
                  <a:lnTo>
                    <a:pt x="6476" y="96033"/>
                  </a:lnTo>
                  <a:cubicBezTo>
                    <a:pt x="6476" y="93756"/>
                    <a:pt x="7640" y="92592"/>
                    <a:pt x="9917" y="92592"/>
                  </a:cubicBezTo>
                  <a:lnTo>
                    <a:pt x="37897" y="92592"/>
                  </a:lnTo>
                  <a:cubicBezTo>
                    <a:pt x="41388" y="92592"/>
                    <a:pt x="43868" y="91884"/>
                    <a:pt x="45335" y="90366"/>
                  </a:cubicBezTo>
                  <a:cubicBezTo>
                    <a:pt x="46802" y="88899"/>
                    <a:pt x="47561" y="86470"/>
                    <a:pt x="47561" y="83080"/>
                  </a:cubicBezTo>
                  <a:lnTo>
                    <a:pt x="47561" y="70633"/>
                  </a:lnTo>
                  <a:lnTo>
                    <a:pt x="46903" y="70633"/>
                  </a:lnTo>
                  <a:cubicBezTo>
                    <a:pt x="45689" y="73568"/>
                    <a:pt x="43564" y="75794"/>
                    <a:pt x="40528" y="77363"/>
                  </a:cubicBezTo>
                  <a:cubicBezTo>
                    <a:pt x="37543" y="78931"/>
                    <a:pt x="34305" y="79639"/>
                    <a:pt x="30915" y="79639"/>
                  </a:cubicBezTo>
                  <a:moveTo>
                    <a:pt x="47612" y="49281"/>
                  </a:moveTo>
                  <a:lnTo>
                    <a:pt x="47612" y="19834"/>
                  </a:lnTo>
                  <a:cubicBezTo>
                    <a:pt x="47612" y="18620"/>
                    <a:pt x="46954" y="18063"/>
                    <a:pt x="45639" y="18063"/>
                  </a:cubicBezTo>
                  <a:lnTo>
                    <a:pt x="30257" y="18063"/>
                  </a:lnTo>
                  <a:cubicBezTo>
                    <a:pt x="26766" y="18063"/>
                    <a:pt x="24337" y="18771"/>
                    <a:pt x="22920" y="20289"/>
                  </a:cubicBezTo>
                  <a:cubicBezTo>
                    <a:pt x="21504" y="21757"/>
                    <a:pt x="20795" y="24236"/>
                    <a:pt x="20795" y="27727"/>
                  </a:cubicBezTo>
                  <a:lnTo>
                    <a:pt x="20795" y="52064"/>
                  </a:lnTo>
                  <a:cubicBezTo>
                    <a:pt x="20795" y="55555"/>
                    <a:pt x="21504" y="57984"/>
                    <a:pt x="22920" y="59451"/>
                  </a:cubicBezTo>
                  <a:cubicBezTo>
                    <a:pt x="24337" y="60868"/>
                    <a:pt x="26766" y="61576"/>
                    <a:pt x="30257" y="61576"/>
                  </a:cubicBezTo>
                  <a:lnTo>
                    <a:pt x="36329" y="61576"/>
                  </a:lnTo>
                  <a:cubicBezTo>
                    <a:pt x="43817" y="61526"/>
                    <a:pt x="47612" y="57427"/>
                    <a:pt x="47612" y="49281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96" name="Google Shape;796;p28"/>
            <p:cNvSpPr/>
            <p:nvPr/>
          </p:nvSpPr>
          <p:spPr>
            <a:xfrm>
              <a:off x="1876445" y="2085886"/>
              <a:ext cx="72252" cy="105140"/>
            </a:xfrm>
            <a:custGeom>
              <a:rect b="b" l="l" r="r" t="t"/>
              <a:pathLst>
                <a:path extrusionOk="0" h="105140" w="72252">
                  <a:moveTo>
                    <a:pt x="101" y="78375"/>
                  </a:moveTo>
                  <a:lnTo>
                    <a:pt x="101" y="75086"/>
                  </a:lnTo>
                  <a:cubicBezTo>
                    <a:pt x="101" y="72809"/>
                    <a:pt x="1214" y="71645"/>
                    <a:pt x="3542" y="71645"/>
                  </a:cubicBezTo>
                  <a:lnTo>
                    <a:pt x="17456" y="71645"/>
                  </a:lnTo>
                  <a:cubicBezTo>
                    <a:pt x="19733" y="71645"/>
                    <a:pt x="20897" y="72809"/>
                    <a:pt x="20897" y="75086"/>
                  </a:cubicBezTo>
                  <a:lnTo>
                    <a:pt x="20897" y="76401"/>
                  </a:lnTo>
                  <a:cubicBezTo>
                    <a:pt x="20897" y="80550"/>
                    <a:pt x="21706" y="83384"/>
                    <a:pt x="23376" y="84902"/>
                  </a:cubicBezTo>
                  <a:cubicBezTo>
                    <a:pt x="24995" y="86419"/>
                    <a:pt x="28031" y="87178"/>
                    <a:pt x="32382" y="87178"/>
                  </a:cubicBezTo>
                  <a:lnTo>
                    <a:pt x="40073" y="87178"/>
                  </a:lnTo>
                  <a:cubicBezTo>
                    <a:pt x="44323" y="87178"/>
                    <a:pt x="47308" y="86369"/>
                    <a:pt x="48978" y="84699"/>
                  </a:cubicBezTo>
                  <a:cubicBezTo>
                    <a:pt x="50648" y="83080"/>
                    <a:pt x="51508" y="79994"/>
                    <a:pt x="51508" y="75541"/>
                  </a:cubicBezTo>
                  <a:lnTo>
                    <a:pt x="51508" y="73568"/>
                  </a:lnTo>
                  <a:cubicBezTo>
                    <a:pt x="51508" y="70380"/>
                    <a:pt x="50243" y="68002"/>
                    <a:pt x="47662" y="66282"/>
                  </a:cubicBezTo>
                  <a:cubicBezTo>
                    <a:pt x="45082" y="64612"/>
                    <a:pt x="41894" y="63600"/>
                    <a:pt x="38099" y="63246"/>
                  </a:cubicBezTo>
                  <a:cubicBezTo>
                    <a:pt x="34254" y="62943"/>
                    <a:pt x="30156" y="62285"/>
                    <a:pt x="25754" y="61374"/>
                  </a:cubicBezTo>
                  <a:cubicBezTo>
                    <a:pt x="21352" y="60463"/>
                    <a:pt x="17254" y="59249"/>
                    <a:pt x="13408" y="57782"/>
                  </a:cubicBezTo>
                  <a:cubicBezTo>
                    <a:pt x="9614" y="56314"/>
                    <a:pt x="6426" y="53430"/>
                    <a:pt x="3845" y="49130"/>
                  </a:cubicBezTo>
                  <a:cubicBezTo>
                    <a:pt x="1265" y="44829"/>
                    <a:pt x="0" y="39314"/>
                    <a:pt x="0" y="32534"/>
                  </a:cubicBezTo>
                  <a:lnTo>
                    <a:pt x="0" y="26816"/>
                  </a:lnTo>
                  <a:cubicBezTo>
                    <a:pt x="0" y="18316"/>
                    <a:pt x="2378" y="11738"/>
                    <a:pt x="7185" y="7033"/>
                  </a:cubicBezTo>
                  <a:cubicBezTo>
                    <a:pt x="11992" y="2327"/>
                    <a:pt x="18620" y="0"/>
                    <a:pt x="27120" y="0"/>
                  </a:cubicBezTo>
                  <a:lnTo>
                    <a:pt x="43463" y="0"/>
                  </a:lnTo>
                  <a:cubicBezTo>
                    <a:pt x="52064" y="0"/>
                    <a:pt x="58794" y="2327"/>
                    <a:pt x="63600" y="7033"/>
                  </a:cubicBezTo>
                  <a:cubicBezTo>
                    <a:pt x="68407" y="11738"/>
                    <a:pt x="70785" y="18316"/>
                    <a:pt x="70785" y="26816"/>
                  </a:cubicBezTo>
                  <a:lnTo>
                    <a:pt x="70785" y="29903"/>
                  </a:lnTo>
                  <a:cubicBezTo>
                    <a:pt x="70785" y="32180"/>
                    <a:pt x="69621" y="33343"/>
                    <a:pt x="67345" y="33343"/>
                  </a:cubicBezTo>
                  <a:lnTo>
                    <a:pt x="53430" y="33343"/>
                  </a:lnTo>
                  <a:cubicBezTo>
                    <a:pt x="51154" y="33343"/>
                    <a:pt x="49990" y="32180"/>
                    <a:pt x="49990" y="29903"/>
                  </a:cubicBezTo>
                  <a:lnTo>
                    <a:pt x="49990" y="28941"/>
                  </a:lnTo>
                  <a:cubicBezTo>
                    <a:pt x="49990" y="24691"/>
                    <a:pt x="49180" y="21807"/>
                    <a:pt x="47561" y="20289"/>
                  </a:cubicBezTo>
                  <a:cubicBezTo>
                    <a:pt x="45942" y="18771"/>
                    <a:pt x="42906" y="18013"/>
                    <a:pt x="38555" y="18013"/>
                  </a:cubicBezTo>
                  <a:lnTo>
                    <a:pt x="32180" y="18013"/>
                  </a:lnTo>
                  <a:cubicBezTo>
                    <a:pt x="27727" y="18013"/>
                    <a:pt x="24691" y="18873"/>
                    <a:pt x="23123" y="20542"/>
                  </a:cubicBezTo>
                  <a:cubicBezTo>
                    <a:pt x="21554" y="22263"/>
                    <a:pt x="20745" y="25551"/>
                    <a:pt x="20745" y="30409"/>
                  </a:cubicBezTo>
                  <a:lnTo>
                    <a:pt x="20745" y="33495"/>
                  </a:lnTo>
                  <a:cubicBezTo>
                    <a:pt x="20745" y="38605"/>
                    <a:pt x="25197" y="41591"/>
                    <a:pt x="34153" y="42350"/>
                  </a:cubicBezTo>
                  <a:cubicBezTo>
                    <a:pt x="43412" y="43109"/>
                    <a:pt x="51660" y="44981"/>
                    <a:pt x="58844" y="47915"/>
                  </a:cubicBezTo>
                  <a:cubicBezTo>
                    <a:pt x="62639" y="49534"/>
                    <a:pt x="65827" y="52469"/>
                    <a:pt x="68407" y="56669"/>
                  </a:cubicBezTo>
                  <a:cubicBezTo>
                    <a:pt x="70987" y="60868"/>
                    <a:pt x="72252" y="66231"/>
                    <a:pt x="72252" y="72758"/>
                  </a:cubicBezTo>
                  <a:lnTo>
                    <a:pt x="72252" y="78324"/>
                  </a:lnTo>
                  <a:cubicBezTo>
                    <a:pt x="72252" y="86824"/>
                    <a:pt x="69874" y="93402"/>
                    <a:pt x="65068" y="98107"/>
                  </a:cubicBezTo>
                  <a:cubicBezTo>
                    <a:pt x="60261" y="102813"/>
                    <a:pt x="53633" y="105140"/>
                    <a:pt x="45133" y="105140"/>
                  </a:cubicBezTo>
                  <a:lnTo>
                    <a:pt x="27322" y="105140"/>
                  </a:lnTo>
                  <a:cubicBezTo>
                    <a:pt x="18822" y="105140"/>
                    <a:pt x="12194" y="102813"/>
                    <a:pt x="7387" y="98107"/>
                  </a:cubicBezTo>
                  <a:cubicBezTo>
                    <a:pt x="2530" y="93452"/>
                    <a:pt x="101" y="86875"/>
                    <a:pt x="101" y="78375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97" name="Google Shape;797;p28"/>
            <p:cNvSpPr/>
            <p:nvPr/>
          </p:nvSpPr>
          <p:spPr>
            <a:xfrm>
              <a:off x="1964079" y="2107592"/>
              <a:ext cx="54796" cy="83434"/>
            </a:xfrm>
            <a:custGeom>
              <a:rect b="b" l="l" r="r" t="t"/>
              <a:pathLst>
                <a:path extrusionOk="0" h="83434" w="54796">
                  <a:moveTo>
                    <a:pt x="54746" y="68913"/>
                  </a:moveTo>
                  <a:lnTo>
                    <a:pt x="54746" y="80196"/>
                  </a:lnTo>
                  <a:cubicBezTo>
                    <a:pt x="54746" y="81410"/>
                    <a:pt x="54493" y="82220"/>
                    <a:pt x="54037" y="82726"/>
                  </a:cubicBezTo>
                  <a:cubicBezTo>
                    <a:pt x="53532" y="83232"/>
                    <a:pt x="52621" y="83434"/>
                    <a:pt x="51356" y="83434"/>
                  </a:cubicBezTo>
                  <a:lnTo>
                    <a:pt x="26968" y="83434"/>
                  </a:lnTo>
                  <a:cubicBezTo>
                    <a:pt x="18367" y="83434"/>
                    <a:pt x="11739" y="81157"/>
                    <a:pt x="7033" y="76553"/>
                  </a:cubicBezTo>
                  <a:cubicBezTo>
                    <a:pt x="2327" y="71999"/>
                    <a:pt x="0" y="65371"/>
                    <a:pt x="0" y="56770"/>
                  </a:cubicBezTo>
                  <a:lnTo>
                    <a:pt x="0" y="26665"/>
                  </a:lnTo>
                  <a:cubicBezTo>
                    <a:pt x="0" y="18063"/>
                    <a:pt x="2327" y="11435"/>
                    <a:pt x="7033" y="6881"/>
                  </a:cubicBezTo>
                  <a:cubicBezTo>
                    <a:pt x="11739" y="2327"/>
                    <a:pt x="18367" y="0"/>
                    <a:pt x="26968" y="0"/>
                  </a:cubicBezTo>
                  <a:lnTo>
                    <a:pt x="51356" y="0"/>
                  </a:lnTo>
                  <a:cubicBezTo>
                    <a:pt x="53633" y="0"/>
                    <a:pt x="54797" y="1164"/>
                    <a:pt x="54797" y="3441"/>
                  </a:cubicBezTo>
                  <a:lnTo>
                    <a:pt x="54797" y="14724"/>
                  </a:lnTo>
                  <a:cubicBezTo>
                    <a:pt x="54797" y="15938"/>
                    <a:pt x="54543" y="16748"/>
                    <a:pt x="54088" y="17254"/>
                  </a:cubicBezTo>
                  <a:cubicBezTo>
                    <a:pt x="53582" y="17760"/>
                    <a:pt x="52671" y="17962"/>
                    <a:pt x="51406" y="17962"/>
                  </a:cubicBezTo>
                  <a:lnTo>
                    <a:pt x="30308" y="17962"/>
                  </a:lnTo>
                  <a:cubicBezTo>
                    <a:pt x="26918" y="17962"/>
                    <a:pt x="24489" y="18670"/>
                    <a:pt x="23022" y="20188"/>
                  </a:cubicBezTo>
                  <a:cubicBezTo>
                    <a:pt x="21554" y="21655"/>
                    <a:pt x="20795" y="24135"/>
                    <a:pt x="20795" y="27626"/>
                  </a:cubicBezTo>
                  <a:lnTo>
                    <a:pt x="20795" y="55758"/>
                  </a:lnTo>
                  <a:cubicBezTo>
                    <a:pt x="20795" y="59249"/>
                    <a:pt x="21504" y="61728"/>
                    <a:pt x="23022" y="63196"/>
                  </a:cubicBezTo>
                  <a:cubicBezTo>
                    <a:pt x="24489" y="64663"/>
                    <a:pt x="26918" y="65422"/>
                    <a:pt x="30308" y="65422"/>
                  </a:cubicBezTo>
                  <a:lnTo>
                    <a:pt x="51406" y="65422"/>
                  </a:lnTo>
                  <a:cubicBezTo>
                    <a:pt x="53582" y="65472"/>
                    <a:pt x="54746" y="66636"/>
                    <a:pt x="54746" y="68913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98" name="Google Shape;798;p28"/>
            <p:cNvSpPr/>
            <p:nvPr/>
          </p:nvSpPr>
          <p:spPr>
            <a:xfrm>
              <a:off x="2032840" y="2076120"/>
              <a:ext cx="68407" cy="114956"/>
            </a:xfrm>
            <a:custGeom>
              <a:rect b="b" l="l" r="r" t="t"/>
              <a:pathLst>
                <a:path extrusionOk="0" h="114956" w="68407">
                  <a:moveTo>
                    <a:pt x="17355" y="114956"/>
                  </a:moveTo>
                  <a:lnTo>
                    <a:pt x="3441" y="114956"/>
                  </a:lnTo>
                  <a:cubicBezTo>
                    <a:pt x="1164" y="114956"/>
                    <a:pt x="0" y="113792"/>
                    <a:pt x="0" y="111515"/>
                  </a:cubicBezTo>
                  <a:lnTo>
                    <a:pt x="0" y="3441"/>
                  </a:lnTo>
                  <a:cubicBezTo>
                    <a:pt x="0" y="1164"/>
                    <a:pt x="1164" y="0"/>
                    <a:pt x="3441" y="0"/>
                  </a:cubicBezTo>
                  <a:lnTo>
                    <a:pt x="17355" y="0"/>
                  </a:lnTo>
                  <a:cubicBezTo>
                    <a:pt x="19632" y="0"/>
                    <a:pt x="20795" y="1164"/>
                    <a:pt x="20795" y="3441"/>
                  </a:cubicBezTo>
                  <a:lnTo>
                    <a:pt x="20795" y="40376"/>
                  </a:lnTo>
                  <a:lnTo>
                    <a:pt x="21453" y="40376"/>
                  </a:lnTo>
                  <a:cubicBezTo>
                    <a:pt x="23831" y="34507"/>
                    <a:pt x="29195" y="31522"/>
                    <a:pt x="37492" y="31522"/>
                  </a:cubicBezTo>
                  <a:lnTo>
                    <a:pt x="42754" y="31522"/>
                  </a:lnTo>
                  <a:cubicBezTo>
                    <a:pt x="59856" y="31522"/>
                    <a:pt x="68407" y="40427"/>
                    <a:pt x="68407" y="58186"/>
                  </a:cubicBezTo>
                  <a:lnTo>
                    <a:pt x="68407" y="111465"/>
                  </a:lnTo>
                  <a:cubicBezTo>
                    <a:pt x="68407" y="113742"/>
                    <a:pt x="67193" y="114906"/>
                    <a:pt x="64815" y="114906"/>
                  </a:cubicBezTo>
                  <a:lnTo>
                    <a:pt x="51103" y="114906"/>
                  </a:lnTo>
                  <a:cubicBezTo>
                    <a:pt x="48826" y="114906"/>
                    <a:pt x="47662" y="113742"/>
                    <a:pt x="47662" y="111465"/>
                  </a:cubicBezTo>
                  <a:lnTo>
                    <a:pt x="47662" y="59198"/>
                  </a:lnTo>
                  <a:cubicBezTo>
                    <a:pt x="47662" y="55707"/>
                    <a:pt x="46954" y="53228"/>
                    <a:pt x="45487" y="51761"/>
                  </a:cubicBezTo>
                  <a:cubicBezTo>
                    <a:pt x="44019" y="50293"/>
                    <a:pt x="41540" y="49534"/>
                    <a:pt x="38049" y="49534"/>
                  </a:cubicBezTo>
                  <a:lnTo>
                    <a:pt x="32180" y="49534"/>
                  </a:lnTo>
                  <a:cubicBezTo>
                    <a:pt x="24641" y="49534"/>
                    <a:pt x="20897" y="53683"/>
                    <a:pt x="20897" y="61981"/>
                  </a:cubicBezTo>
                  <a:lnTo>
                    <a:pt x="20897" y="111515"/>
                  </a:lnTo>
                  <a:cubicBezTo>
                    <a:pt x="20795" y="113792"/>
                    <a:pt x="19632" y="114956"/>
                    <a:pt x="17355" y="114956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99" name="Google Shape;799;p28"/>
            <p:cNvSpPr/>
            <p:nvPr/>
          </p:nvSpPr>
          <p:spPr>
            <a:xfrm>
              <a:off x="2116730" y="2107642"/>
              <a:ext cx="68508" cy="83434"/>
            </a:xfrm>
            <a:custGeom>
              <a:rect b="b" l="l" r="r" t="t"/>
              <a:pathLst>
                <a:path extrusionOk="0" h="83434" w="68508">
                  <a:moveTo>
                    <a:pt x="41540" y="83434"/>
                  </a:moveTo>
                  <a:lnTo>
                    <a:pt x="26968" y="83434"/>
                  </a:lnTo>
                  <a:cubicBezTo>
                    <a:pt x="18367" y="83434"/>
                    <a:pt x="11739" y="81157"/>
                    <a:pt x="7033" y="76553"/>
                  </a:cubicBezTo>
                  <a:cubicBezTo>
                    <a:pt x="2327" y="71999"/>
                    <a:pt x="0" y="65371"/>
                    <a:pt x="0" y="56770"/>
                  </a:cubicBezTo>
                  <a:lnTo>
                    <a:pt x="0" y="26665"/>
                  </a:lnTo>
                  <a:cubicBezTo>
                    <a:pt x="0" y="18063"/>
                    <a:pt x="2327" y="11435"/>
                    <a:pt x="7033" y="6881"/>
                  </a:cubicBezTo>
                  <a:cubicBezTo>
                    <a:pt x="11739" y="2327"/>
                    <a:pt x="18367" y="0"/>
                    <a:pt x="26968" y="0"/>
                  </a:cubicBezTo>
                  <a:lnTo>
                    <a:pt x="41540" y="0"/>
                  </a:lnTo>
                  <a:cubicBezTo>
                    <a:pt x="50040" y="0"/>
                    <a:pt x="56668" y="2327"/>
                    <a:pt x="61374" y="6932"/>
                  </a:cubicBezTo>
                  <a:cubicBezTo>
                    <a:pt x="66130" y="11587"/>
                    <a:pt x="68508" y="18114"/>
                    <a:pt x="68508" y="26614"/>
                  </a:cubicBezTo>
                  <a:lnTo>
                    <a:pt x="68508" y="56719"/>
                  </a:lnTo>
                  <a:cubicBezTo>
                    <a:pt x="68508" y="65219"/>
                    <a:pt x="66130" y="71797"/>
                    <a:pt x="61374" y="76401"/>
                  </a:cubicBezTo>
                  <a:cubicBezTo>
                    <a:pt x="56668" y="81107"/>
                    <a:pt x="50040" y="83434"/>
                    <a:pt x="41540" y="83434"/>
                  </a:cubicBezTo>
                  <a:moveTo>
                    <a:pt x="30105" y="65624"/>
                  </a:moveTo>
                  <a:lnTo>
                    <a:pt x="38454" y="65624"/>
                  </a:lnTo>
                  <a:cubicBezTo>
                    <a:pt x="41945" y="65624"/>
                    <a:pt x="44424" y="64916"/>
                    <a:pt x="45891" y="63499"/>
                  </a:cubicBezTo>
                  <a:cubicBezTo>
                    <a:pt x="47359" y="62082"/>
                    <a:pt x="48118" y="59654"/>
                    <a:pt x="48118" y="56163"/>
                  </a:cubicBezTo>
                  <a:lnTo>
                    <a:pt x="48118" y="27322"/>
                  </a:lnTo>
                  <a:cubicBezTo>
                    <a:pt x="48118" y="23831"/>
                    <a:pt x="47409" y="21402"/>
                    <a:pt x="45891" y="19986"/>
                  </a:cubicBezTo>
                  <a:cubicBezTo>
                    <a:pt x="44424" y="18569"/>
                    <a:pt x="41945" y="17861"/>
                    <a:pt x="38454" y="17861"/>
                  </a:cubicBezTo>
                  <a:lnTo>
                    <a:pt x="30105" y="17861"/>
                  </a:lnTo>
                  <a:cubicBezTo>
                    <a:pt x="26614" y="17861"/>
                    <a:pt x="24185" y="18569"/>
                    <a:pt x="22769" y="19986"/>
                  </a:cubicBezTo>
                  <a:cubicBezTo>
                    <a:pt x="21352" y="21402"/>
                    <a:pt x="20643" y="23831"/>
                    <a:pt x="20643" y="27322"/>
                  </a:cubicBezTo>
                  <a:lnTo>
                    <a:pt x="20643" y="56112"/>
                  </a:lnTo>
                  <a:cubicBezTo>
                    <a:pt x="20643" y="59603"/>
                    <a:pt x="21352" y="62032"/>
                    <a:pt x="22769" y="63448"/>
                  </a:cubicBezTo>
                  <a:cubicBezTo>
                    <a:pt x="24135" y="64916"/>
                    <a:pt x="26614" y="65624"/>
                    <a:pt x="30105" y="65624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800" name="Google Shape;800;p28"/>
            <p:cNvSpPr/>
            <p:nvPr/>
          </p:nvSpPr>
          <p:spPr>
            <a:xfrm>
              <a:off x="2199962" y="2107642"/>
              <a:ext cx="68558" cy="83434"/>
            </a:xfrm>
            <a:custGeom>
              <a:rect b="b" l="l" r="r" t="t"/>
              <a:pathLst>
                <a:path extrusionOk="0" h="83434" w="68558">
                  <a:moveTo>
                    <a:pt x="41540" y="83434"/>
                  </a:moveTo>
                  <a:lnTo>
                    <a:pt x="26968" y="83434"/>
                  </a:lnTo>
                  <a:cubicBezTo>
                    <a:pt x="18367" y="83434"/>
                    <a:pt x="11688" y="81157"/>
                    <a:pt x="7033" y="76553"/>
                  </a:cubicBezTo>
                  <a:cubicBezTo>
                    <a:pt x="2328" y="71999"/>
                    <a:pt x="0" y="65371"/>
                    <a:pt x="0" y="56770"/>
                  </a:cubicBezTo>
                  <a:lnTo>
                    <a:pt x="0" y="26665"/>
                  </a:lnTo>
                  <a:cubicBezTo>
                    <a:pt x="0" y="18063"/>
                    <a:pt x="2328" y="11435"/>
                    <a:pt x="7033" y="6881"/>
                  </a:cubicBezTo>
                  <a:cubicBezTo>
                    <a:pt x="11688" y="2327"/>
                    <a:pt x="18367" y="0"/>
                    <a:pt x="26968" y="0"/>
                  </a:cubicBezTo>
                  <a:lnTo>
                    <a:pt x="41540" y="0"/>
                  </a:lnTo>
                  <a:cubicBezTo>
                    <a:pt x="50040" y="0"/>
                    <a:pt x="56669" y="2327"/>
                    <a:pt x="61425" y="6932"/>
                  </a:cubicBezTo>
                  <a:cubicBezTo>
                    <a:pt x="66181" y="11587"/>
                    <a:pt x="68559" y="18114"/>
                    <a:pt x="68559" y="26614"/>
                  </a:cubicBezTo>
                  <a:lnTo>
                    <a:pt x="68559" y="56719"/>
                  </a:lnTo>
                  <a:cubicBezTo>
                    <a:pt x="68559" y="65219"/>
                    <a:pt x="66181" y="71797"/>
                    <a:pt x="61425" y="76401"/>
                  </a:cubicBezTo>
                  <a:cubicBezTo>
                    <a:pt x="56669" y="81107"/>
                    <a:pt x="50040" y="83434"/>
                    <a:pt x="41540" y="83434"/>
                  </a:cubicBezTo>
                  <a:moveTo>
                    <a:pt x="30105" y="65624"/>
                  </a:moveTo>
                  <a:lnTo>
                    <a:pt x="38454" y="65624"/>
                  </a:lnTo>
                  <a:cubicBezTo>
                    <a:pt x="41945" y="65624"/>
                    <a:pt x="44424" y="64916"/>
                    <a:pt x="45891" y="63499"/>
                  </a:cubicBezTo>
                  <a:cubicBezTo>
                    <a:pt x="47359" y="62082"/>
                    <a:pt x="48118" y="59654"/>
                    <a:pt x="48118" y="56163"/>
                  </a:cubicBezTo>
                  <a:lnTo>
                    <a:pt x="48118" y="27322"/>
                  </a:lnTo>
                  <a:cubicBezTo>
                    <a:pt x="48118" y="23831"/>
                    <a:pt x="47409" y="21402"/>
                    <a:pt x="45891" y="19986"/>
                  </a:cubicBezTo>
                  <a:cubicBezTo>
                    <a:pt x="44424" y="18569"/>
                    <a:pt x="41945" y="17861"/>
                    <a:pt x="38454" y="17861"/>
                  </a:cubicBezTo>
                  <a:lnTo>
                    <a:pt x="30105" y="17861"/>
                  </a:lnTo>
                  <a:cubicBezTo>
                    <a:pt x="26614" y="17861"/>
                    <a:pt x="24135" y="18569"/>
                    <a:pt x="22718" y="19986"/>
                  </a:cubicBezTo>
                  <a:cubicBezTo>
                    <a:pt x="21301" y="21402"/>
                    <a:pt x="20593" y="23831"/>
                    <a:pt x="20593" y="27322"/>
                  </a:cubicBezTo>
                  <a:lnTo>
                    <a:pt x="20593" y="56112"/>
                  </a:lnTo>
                  <a:cubicBezTo>
                    <a:pt x="20593" y="59603"/>
                    <a:pt x="21301" y="62032"/>
                    <a:pt x="22718" y="63448"/>
                  </a:cubicBezTo>
                  <a:cubicBezTo>
                    <a:pt x="24135" y="64916"/>
                    <a:pt x="26614" y="65624"/>
                    <a:pt x="30105" y="65624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801" name="Google Shape;801;p28"/>
            <p:cNvSpPr/>
            <p:nvPr/>
          </p:nvSpPr>
          <p:spPr>
            <a:xfrm>
              <a:off x="2285622" y="2076120"/>
              <a:ext cx="20795" cy="114956"/>
            </a:xfrm>
            <a:custGeom>
              <a:rect b="b" l="l" r="r" t="t"/>
              <a:pathLst>
                <a:path extrusionOk="0" h="114956" w="20795">
                  <a:moveTo>
                    <a:pt x="17355" y="114956"/>
                  </a:moveTo>
                  <a:lnTo>
                    <a:pt x="3441" y="114956"/>
                  </a:lnTo>
                  <a:cubicBezTo>
                    <a:pt x="1164" y="114956"/>
                    <a:pt x="0" y="113792"/>
                    <a:pt x="0" y="111515"/>
                  </a:cubicBezTo>
                  <a:lnTo>
                    <a:pt x="0" y="3441"/>
                  </a:lnTo>
                  <a:cubicBezTo>
                    <a:pt x="0" y="1164"/>
                    <a:pt x="1164" y="0"/>
                    <a:pt x="3441" y="0"/>
                  </a:cubicBezTo>
                  <a:lnTo>
                    <a:pt x="17355" y="0"/>
                  </a:lnTo>
                  <a:cubicBezTo>
                    <a:pt x="19631" y="0"/>
                    <a:pt x="20795" y="1164"/>
                    <a:pt x="20795" y="3441"/>
                  </a:cubicBezTo>
                  <a:lnTo>
                    <a:pt x="20795" y="111515"/>
                  </a:lnTo>
                  <a:cubicBezTo>
                    <a:pt x="20795" y="113792"/>
                    <a:pt x="19631" y="114956"/>
                    <a:pt x="17355" y="114956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802" name="Google Shape;802;p28"/>
          <p:cNvSpPr txBox="1"/>
          <p:nvPr>
            <p:ph type="title"/>
          </p:nvPr>
        </p:nvSpPr>
        <p:spPr>
          <a:xfrm>
            <a:off x="5167050" y="1753725"/>
            <a:ext cx="3589800" cy="233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b="1" i="0" sz="6000" u="none" cap="none" strike="noStrike">
                <a:solidFill>
                  <a:srgbClr val="33383C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803" name="Google Shape;803;p28"/>
          <p:cNvPicPr preferRelativeResize="0"/>
          <p:nvPr/>
        </p:nvPicPr>
        <p:blipFill rotWithShape="1">
          <a:blip r:embed="rId2">
            <a:alphaModFix/>
          </a:blip>
          <a:srcRect b="0" l="8207" r="5292" t="0"/>
          <a:stretch/>
        </p:blipFill>
        <p:spPr>
          <a:xfrm>
            <a:off x="152400" y="1594525"/>
            <a:ext cx="2789475" cy="1068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">
  <p:cSld name="Texto y Multimedia"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5" name="Google Shape;805;p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1406"/>
            <a:ext cx="9143999" cy="5140688"/>
          </a:xfrm>
          <a:prstGeom prst="rect">
            <a:avLst/>
          </a:prstGeom>
          <a:noFill/>
          <a:ln>
            <a:noFill/>
          </a:ln>
        </p:spPr>
      </p:pic>
      <p:sp>
        <p:nvSpPr>
          <p:cNvPr id="806" name="Google Shape;806;p29"/>
          <p:cNvSpPr txBox="1"/>
          <p:nvPr>
            <p:ph type="title"/>
          </p:nvPr>
        </p:nvSpPr>
        <p:spPr>
          <a:xfrm>
            <a:off x="482575" y="1372125"/>
            <a:ext cx="8286000" cy="278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b="1" i="0" sz="6000" u="none" cap="none" strike="noStrike">
                <a:solidFill>
                  <a:srgbClr val="33383C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07" name="Google Shape;807;p29"/>
          <p:cNvSpPr txBox="1"/>
          <p:nvPr>
            <p:ph idx="2" type="title"/>
          </p:nvPr>
        </p:nvSpPr>
        <p:spPr>
          <a:xfrm>
            <a:off x="256500" y="141725"/>
            <a:ext cx="74529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sp>
        <p:nvSpPr>
          <p:cNvPr id="808" name="Google Shape;808;p29"/>
          <p:cNvSpPr txBox="1"/>
          <p:nvPr>
            <p:ph idx="1" type="subTitle"/>
          </p:nvPr>
        </p:nvSpPr>
        <p:spPr>
          <a:xfrm>
            <a:off x="117700" y="4778625"/>
            <a:ext cx="5707200" cy="3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Rajdhani SemiBold"/>
                <a:ea typeface="Rajdhani SemiBold"/>
                <a:cs typeface="Rajdhani SemiBold"/>
                <a:sym typeface="Rajdhani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Rajdhani SemiBold"/>
                <a:ea typeface="Rajdhani SemiBold"/>
                <a:cs typeface="Rajdhani SemiBold"/>
                <a:sym typeface="Rajdhani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Rajdhani SemiBold"/>
                <a:ea typeface="Rajdhani SemiBold"/>
                <a:cs typeface="Rajdhani SemiBold"/>
                <a:sym typeface="Rajdhani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Rajdhani SemiBold"/>
                <a:ea typeface="Rajdhani SemiBold"/>
                <a:cs typeface="Rajdhani SemiBold"/>
                <a:sym typeface="Rajdhani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Rajdhani SemiBold"/>
                <a:ea typeface="Rajdhani SemiBold"/>
                <a:cs typeface="Rajdhani SemiBold"/>
                <a:sym typeface="Rajdhani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Rajdhani SemiBold"/>
                <a:ea typeface="Rajdhani SemiBold"/>
                <a:cs typeface="Rajdhani SemiBold"/>
                <a:sym typeface="Rajdhani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Rajdhani SemiBold"/>
                <a:ea typeface="Rajdhani SemiBold"/>
                <a:cs typeface="Rajdhani SemiBold"/>
                <a:sym typeface="Rajdhani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Rajdhani SemiBold"/>
                <a:ea typeface="Rajdhani SemiBold"/>
                <a:cs typeface="Rajdhani SemiBold"/>
                <a:sym typeface="Rajdhani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Rajdhani SemiBold"/>
                <a:ea typeface="Rajdhani SemiBold"/>
                <a:cs typeface="Rajdhani SemiBold"/>
                <a:sym typeface="Rajdhani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o e imagen">
  <p:cSld name="Texto y Multimedia_1"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0" name="Google Shape;810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1406"/>
            <a:ext cx="9143999" cy="5140688"/>
          </a:xfrm>
          <a:prstGeom prst="rect">
            <a:avLst/>
          </a:prstGeom>
          <a:noFill/>
          <a:ln>
            <a:noFill/>
          </a:ln>
        </p:spPr>
      </p:pic>
      <p:sp>
        <p:nvSpPr>
          <p:cNvPr id="811" name="Google Shape;811;p30"/>
          <p:cNvSpPr txBox="1"/>
          <p:nvPr>
            <p:ph type="title"/>
          </p:nvPr>
        </p:nvSpPr>
        <p:spPr>
          <a:xfrm>
            <a:off x="256500" y="141725"/>
            <a:ext cx="74529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sp>
        <p:nvSpPr>
          <p:cNvPr id="812" name="Google Shape;812;p30"/>
          <p:cNvSpPr txBox="1"/>
          <p:nvPr>
            <p:ph idx="1" type="subTitle"/>
          </p:nvPr>
        </p:nvSpPr>
        <p:spPr>
          <a:xfrm>
            <a:off x="117700" y="4778625"/>
            <a:ext cx="5707200" cy="3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Rajdhani SemiBold"/>
                <a:ea typeface="Rajdhani SemiBold"/>
                <a:cs typeface="Rajdhani SemiBold"/>
                <a:sym typeface="Rajdhani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Rajdhani SemiBold"/>
                <a:ea typeface="Rajdhani SemiBold"/>
                <a:cs typeface="Rajdhani SemiBold"/>
                <a:sym typeface="Rajdhani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Rajdhani SemiBold"/>
                <a:ea typeface="Rajdhani SemiBold"/>
                <a:cs typeface="Rajdhani SemiBold"/>
                <a:sym typeface="Rajdhani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Rajdhani SemiBold"/>
                <a:ea typeface="Rajdhani SemiBold"/>
                <a:cs typeface="Rajdhani SemiBold"/>
                <a:sym typeface="Rajdhani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Rajdhani SemiBold"/>
                <a:ea typeface="Rajdhani SemiBold"/>
                <a:cs typeface="Rajdhani SemiBold"/>
                <a:sym typeface="Rajdhani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Rajdhani SemiBold"/>
                <a:ea typeface="Rajdhani SemiBold"/>
                <a:cs typeface="Rajdhani SemiBold"/>
                <a:sym typeface="Rajdhani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Rajdhani SemiBold"/>
                <a:ea typeface="Rajdhani SemiBold"/>
                <a:cs typeface="Rajdhani SemiBold"/>
                <a:sym typeface="Rajdhani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Rajdhani SemiBold"/>
                <a:ea typeface="Rajdhani SemiBold"/>
                <a:cs typeface="Rajdhani SemiBold"/>
                <a:sym typeface="Rajdhani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Rajdhani SemiBold"/>
                <a:ea typeface="Rajdhani SemiBold"/>
                <a:cs typeface="Rajdhani SemiBold"/>
                <a:sym typeface="Rajdhani SemiBold"/>
              </a:defRPr>
            </a:lvl9pPr>
          </a:lstStyle>
          <a:p/>
        </p:txBody>
      </p:sp>
      <p:sp>
        <p:nvSpPr>
          <p:cNvPr id="813" name="Google Shape;813;p30"/>
          <p:cNvSpPr txBox="1"/>
          <p:nvPr>
            <p:ph idx="2" type="body"/>
          </p:nvPr>
        </p:nvSpPr>
        <p:spPr>
          <a:xfrm>
            <a:off x="294250" y="1318150"/>
            <a:ext cx="3766500" cy="32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 SemiBold"/>
              <a:buChar char="●"/>
              <a:defRPr b="0" i="0" sz="1400" u="none" cap="none" strike="noStrike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indent="-317500" lvl="1" marL="9144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Char char="○"/>
              <a:defRPr b="0" i="0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Char char="■"/>
              <a:defRPr b="0" i="0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Char char="●"/>
              <a:defRPr b="0" i="0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Char char="○"/>
              <a:defRPr b="0" i="0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Char char="■"/>
              <a:defRPr b="0" i="0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Char char="●"/>
              <a:defRPr b="0" i="0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Char char="○"/>
              <a:defRPr b="0" i="0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Char char="■"/>
              <a:defRPr b="0" i="0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esentación profes">
  <p:cSld name="CUSTOM_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3"/>
          <p:cNvSpPr txBox="1"/>
          <p:nvPr>
            <p:ph type="title"/>
          </p:nvPr>
        </p:nvSpPr>
        <p:spPr>
          <a:xfrm>
            <a:off x="4502350" y="835675"/>
            <a:ext cx="3904800" cy="16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sp>
        <p:nvSpPr>
          <p:cNvPr id="40" name="Google Shape;40;p53"/>
          <p:cNvSpPr txBox="1"/>
          <p:nvPr>
            <p:ph idx="1" type="subTitle"/>
          </p:nvPr>
        </p:nvSpPr>
        <p:spPr>
          <a:xfrm>
            <a:off x="4426150" y="2533175"/>
            <a:ext cx="3981000" cy="4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33383C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33383C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33383C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33383C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33383C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33383C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33383C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33383C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33383C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" name="Google Shape;41;p53"/>
          <p:cNvSpPr txBox="1"/>
          <p:nvPr>
            <p:ph idx="2" type="subTitle"/>
          </p:nvPr>
        </p:nvSpPr>
        <p:spPr>
          <a:xfrm>
            <a:off x="4426150" y="3104675"/>
            <a:ext cx="3981000" cy="4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CB1E4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CB1E4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CB1E4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CB1E4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CB1E4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CB1E4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CB1E4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CB1E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2" name="Google Shape;42;p53"/>
          <p:cNvSpPr txBox="1"/>
          <p:nvPr>
            <p:ph idx="3" type="subTitle"/>
          </p:nvPr>
        </p:nvSpPr>
        <p:spPr>
          <a:xfrm>
            <a:off x="5138525" y="4088175"/>
            <a:ext cx="3268500" cy="7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3383C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cajas de texto">
  <p:cSld name="Texto y Multimedia_1_1"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5" name="Google Shape;815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1406"/>
            <a:ext cx="9143999" cy="5140688"/>
          </a:xfrm>
          <a:prstGeom prst="rect">
            <a:avLst/>
          </a:prstGeom>
          <a:noFill/>
          <a:ln>
            <a:noFill/>
          </a:ln>
        </p:spPr>
      </p:pic>
      <p:sp>
        <p:nvSpPr>
          <p:cNvPr id="816" name="Google Shape;816;p31"/>
          <p:cNvSpPr txBox="1"/>
          <p:nvPr>
            <p:ph type="title"/>
          </p:nvPr>
        </p:nvSpPr>
        <p:spPr>
          <a:xfrm>
            <a:off x="256500" y="141725"/>
            <a:ext cx="74529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sp>
        <p:nvSpPr>
          <p:cNvPr id="817" name="Google Shape;817;p31"/>
          <p:cNvSpPr txBox="1"/>
          <p:nvPr>
            <p:ph idx="1" type="subTitle"/>
          </p:nvPr>
        </p:nvSpPr>
        <p:spPr>
          <a:xfrm>
            <a:off x="117700" y="4778625"/>
            <a:ext cx="5707200" cy="3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Rajdhani SemiBold"/>
                <a:ea typeface="Rajdhani SemiBold"/>
                <a:cs typeface="Rajdhani SemiBold"/>
                <a:sym typeface="Rajdhani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Rajdhani SemiBold"/>
                <a:ea typeface="Rajdhani SemiBold"/>
                <a:cs typeface="Rajdhani SemiBold"/>
                <a:sym typeface="Rajdhani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Rajdhani SemiBold"/>
                <a:ea typeface="Rajdhani SemiBold"/>
                <a:cs typeface="Rajdhani SemiBold"/>
                <a:sym typeface="Rajdhani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Rajdhani SemiBold"/>
                <a:ea typeface="Rajdhani SemiBold"/>
                <a:cs typeface="Rajdhani SemiBold"/>
                <a:sym typeface="Rajdhani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Rajdhani SemiBold"/>
                <a:ea typeface="Rajdhani SemiBold"/>
                <a:cs typeface="Rajdhani SemiBold"/>
                <a:sym typeface="Rajdhani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Rajdhani SemiBold"/>
                <a:ea typeface="Rajdhani SemiBold"/>
                <a:cs typeface="Rajdhani SemiBold"/>
                <a:sym typeface="Rajdhani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Rajdhani SemiBold"/>
                <a:ea typeface="Rajdhani SemiBold"/>
                <a:cs typeface="Rajdhani SemiBold"/>
                <a:sym typeface="Rajdhani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Rajdhani SemiBold"/>
                <a:ea typeface="Rajdhani SemiBold"/>
                <a:cs typeface="Rajdhani SemiBold"/>
                <a:sym typeface="Rajdhani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Rajdhani SemiBold"/>
                <a:ea typeface="Rajdhani SemiBold"/>
                <a:cs typeface="Rajdhani SemiBold"/>
                <a:sym typeface="Rajdhani SemiBold"/>
              </a:defRPr>
            </a:lvl9pPr>
          </a:lstStyle>
          <a:p/>
        </p:txBody>
      </p:sp>
      <p:sp>
        <p:nvSpPr>
          <p:cNvPr id="818" name="Google Shape;818;p31"/>
          <p:cNvSpPr txBox="1"/>
          <p:nvPr>
            <p:ph idx="2" type="body"/>
          </p:nvPr>
        </p:nvSpPr>
        <p:spPr>
          <a:xfrm>
            <a:off x="370450" y="1318150"/>
            <a:ext cx="3766500" cy="327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 SemiBold"/>
              <a:buAutoNum type="arabicPeriod"/>
              <a:defRPr b="0" i="0" sz="1400" u="none" cap="none" strike="noStrike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indent="-317500" lvl="1" marL="9144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AutoNum type="alphaLcPeriod"/>
              <a:defRPr b="0" i="0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AutoNum type="romanLcPeriod"/>
              <a:defRPr b="0" i="0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AutoNum type="arabicPeriod"/>
              <a:defRPr b="0" i="0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AutoNum type="alphaLcPeriod"/>
              <a:defRPr b="0" i="0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AutoNum type="romanLcPeriod"/>
              <a:defRPr b="0" i="0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AutoNum type="arabicPeriod"/>
              <a:defRPr b="0" i="0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AutoNum type="alphaLcPeriod"/>
              <a:defRPr b="0" i="0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AutoNum type="romanLcPeriod"/>
              <a:defRPr b="0" i="0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19" name="Google Shape;819;p31"/>
          <p:cNvSpPr txBox="1"/>
          <p:nvPr>
            <p:ph idx="3" type="body"/>
          </p:nvPr>
        </p:nvSpPr>
        <p:spPr>
          <a:xfrm>
            <a:off x="5056225" y="1318150"/>
            <a:ext cx="3766500" cy="327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 SemiBold"/>
              <a:buAutoNum type="arabicPeriod"/>
              <a:defRPr b="0" i="0" sz="1400" u="none" cap="none" strike="noStrike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indent="-317500" lvl="1" marL="9144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AutoNum type="alphaLcPeriod"/>
              <a:defRPr b="0" i="0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AutoNum type="romanLcPeriod"/>
              <a:defRPr b="0" i="0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AutoNum type="arabicPeriod"/>
              <a:defRPr b="0" i="0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AutoNum type="alphaLcPeriod"/>
              <a:defRPr b="0" i="0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AutoNum type="romanLcPeriod"/>
              <a:defRPr b="0" i="0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AutoNum type="arabicPeriod"/>
              <a:defRPr b="0" i="0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AutoNum type="alphaLcPeriod"/>
              <a:defRPr b="0" i="0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AutoNum type="romanLcPeriod"/>
              <a:defRPr b="0" i="0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o y descripción">
  <p:cSld name="Texto y Multimedia_1_1_2">
    <p:spTree>
      <p:nvGrpSpPr>
        <p:cNvPr id="820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1" name="Google Shape;821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1406"/>
            <a:ext cx="9143999" cy="5140688"/>
          </a:xfrm>
          <a:prstGeom prst="rect">
            <a:avLst/>
          </a:prstGeom>
          <a:noFill/>
          <a:ln>
            <a:noFill/>
          </a:ln>
        </p:spPr>
      </p:pic>
      <p:sp>
        <p:nvSpPr>
          <p:cNvPr id="822" name="Google Shape;822;p32"/>
          <p:cNvSpPr txBox="1"/>
          <p:nvPr>
            <p:ph type="title"/>
          </p:nvPr>
        </p:nvSpPr>
        <p:spPr>
          <a:xfrm>
            <a:off x="256500" y="141725"/>
            <a:ext cx="74529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sp>
        <p:nvSpPr>
          <p:cNvPr id="823" name="Google Shape;823;p32"/>
          <p:cNvSpPr txBox="1"/>
          <p:nvPr>
            <p:ph idx="1" type="subTitle"/>
          </p:nvPr>
        </p:nvSpPr>
        <p:spPr>
          <a:xfrm>
            <a:off x="117700" y="4778625"/>
            <a:ext cx="5707200" cy="3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Rajdhani SemiBold"/>
                <a:ea typeface="Rajdhani SemiBold"/>
                <a:cs typeface="Rajdhani SemiBold"/>
                <a:sym typeface="Rajdhani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Rajdhani SemiBold"/>
                <a:ea typeface="Rajdhani SemiBold"/>
                <a:cs typeface="Rajdhani SemiBold"/>
                <a:sym typeface="Rajdhani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Rajdhani SemiBold"/>
                <a:ea typeface="Rajdhani SemiBold"/>
                <a:cs typeface="Rajdhani SemiBold"/>
                <a:sym typeface="Rajdhani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Rajdhani SemiBold"/>
                <a:ea typeface="Rajdhani SemiBold"/>
                <a:cs typeface="Rajdhani SemiBold"/>
                <a:sym typeface="Rajdhani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Rajdhani SemiBold"/>
                <a:ea typeface="Rajdhani SemiBold"/>
                <a:cs typeface="Rajdhani SemiBold"/>
                <a:sym typeface="Rajdhani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Rajdhani SemiBold"/>
                <a:ea typeface="Rajdhani SemiBold"/>
                <a:cs typeface="Rajdhani SemiBold"/>
                <a:sym typeface="Rajdhani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Rajdhani SemiBold"/>
                <a:ea typeface="Rajdhani SemiBold"/>
                <a:cs typeface="Rajdhani SemiBold"/>
                <a:sym typeface="Rajdhani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Rajdhani SemiBold"/>
                <a:ea typeface="Rajdhani SemiBold"/>
                <a:cs typeface="Rajdhani SemiBold"/>
                <a:sym typeface="Rajdhani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Rajdhani SemiBold"/>
                <a:ea typeface="Rajdhani SemiBold"/>
                <a:cs typeface="Rajdhani SemiBold"/>
                <a:sym typeface="Rajdhani SemiBold"/>
              </a:defRPr>
            </a:lvl9pPr>
          </a:lstStyle>
          <a:p/>
        </p:txBody>
      </p:sp>
      <p:sp>
        <p:nvSpPr>
          <p:cNvPr id="824" name="Google Shape;824;p32"/>
          <p:cNvSpPr txBox="1"/>
          <p:nvPr>
            <p:ph idx="2" type="title"/>
          </p:nvPr>
        </p:nvSpPr>
        <p:spPr>
          <a:xfrm>
            <a:off x="4826625" y="1738225"/>
            <a:ext cx="33972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i="0" sz="24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i="0" sz="24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i="0" sz="24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i="0" sz="24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i="0" sz="24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i="0" sz="24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i="0" sz="24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i="0" sz="24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i="0" sz="24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sp>
        <p:nvSpPr>
          <p:cNvPr id="825" name="Google Shape;825;p32"/>
          <p:cNvSpPr txBox="1"/>
          <p:nvPr>
            <p:ph idx="3" type="subTitle"/>
          </p:nvPr>
        </p:nvSpPr>
        <p:spPr>
          <a:xfrm>
            <a:off x="4826625" y="2819975"/>
            <a:ext cx="3397200" cy="183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32"/>
          <p:cNvSpPr txBox="1"/>
          <p:nvPr>
            <p:ph idx="4" type="subTitle"/>
          </p:nvPr>
        </p:nvSpPr>
        <p:spPr>
          <a:xfrm>
            <a:off x="4826625" y="1356925"/>
            <a:ext cx="3397200" cy="3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CB1E40"/>
                </a:solidFill>
                <a:latin typeface="Rajdhani Medium"/>
                <a:ea typeface="Rajdhani Medium"/>
                <a:cs typeface="Rajdhani Medium"/>
                <a:sym typeface="Rajdhani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CB1E40"/>
                </a:solidFill>
                <a:latin typeface="Rajdhani Medium"/>
                <a:ea typeface="Rajdhani Medium"/>
                <a:cs typeface="Rajdhani Medium"/>
                <a:sym typeface="Rajdhani Medium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CB1E40"/>
                </a:solidFill>
                <a:latin typeface="Rajdhani Medium"/>
                <a:ea typeface="Rajdhani Medium"/>
                <a:cs typeface="Rajdhani Medium"/>
                <a:sym typeface="Rajdhani Medium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CB1E40"/>
                </a:solidFill>
                <a:latin typeface="Rajdhani Medium"/>
                <a:ea typeface="Rajdhani Medium"/>
                <a:cs typeface="Rajdhani Medium"/>
                <a:sym typeface="Rajdhani Medium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CB1E40"/>
                </a:solidFill>
                <a:latin typeface="Rajdhani Medium"/>
                <a:ea typeface="Rajdhani Medium"/>
                <a:cs typeface="Rajdhani Medium"/>
                <a:sym typeface="Rajdhani Medium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CB1E40"/>
                </a:solidFill>
                <a:latin typeface="Rajdhani Medium"/>
                <a:ea typeface="Rajdhani Medium"/>
                <a:cs typeface="Rajdhani Medium"/>
                <a:sym typeface="Rajdhani Medium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CB1E40"/>
                </a:solidFill>
                <a:latin typeface="Rajdhani Medium"/>
                <a:ea typeface="Rajdhani Medium"/>
                <a:cs typeface="Rajdhani Medium"/>
                <a:sym typeface="Rajdhani Medium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CB1E40"/>
                </a:solidFill>
                <a:latin typeface="Rajdhani Medium"/>
                <a:ea typeface="Rajdhani Medium"/>
                <a:cs typeface="Rajdhani Medium"/>
                <a:sym typeface="Rajdhani Medium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CB1E40"/>
                </a:solidFill>
                <a:latin typeface="Rajdhani Medium"/>
                <a:ea typeface="Rajdhani Medium"/>
                <a:cs typeface="Rajdhani Medium"/>
                <a:sym typeface="Rajdhani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o y descripción 2">
  <p:cSld name="Texto y Multimedia_1_1_2_1"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8" name="Google Shape;828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1406"/>
            <a:ext cx="9143999" cy="5140688"/>
          </a:xfrm>
          <a:prstGeom prst="rect">
            <a:avLst/>
          </a:prstGeom>
          <a:noFill/>
          <a:ln>
            <a:noFill/>
          </a:ln>
        </p:spPr>
      </p:pic>
      <p:sp>
        <p:nvSpPr>
          <p:cNvPr id="829" name="Google Shape;829;p33"/>
          <p:cNvSpPr txBox="1"/>
          <p:nvPr>
            <p:ph type="title"/>
          </p:nvPr>
        </p:nvSpPr>
        <p:spPr>
          <a:xfrm>
            <a:off x="256500" y="141725"/>
            <a:ext cx="74529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sp>
        <p:nvSpPr>
          <p:cNvPr id="830" name="Google Shape;830;p33"/>
          <p:cNvSpPr txBox="1"/>
          <p:nvPr>
            <p:ph idx="1" type="subTitle"/>
          </p:nvPr>
        </p:nvSpPr>
        <p:spPr>
          <a:xfrm>
            <a:off x="3446250" y="4778625"/>
            <a:ext cx="3232500" cy="3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Rajdhani SemiBold"/>
                <a:ea typeface="Rajdhani SemiBold"/>
                <a:cs typeface="Rajdhani SemiBold"/>
                <a:sym typeface="Rajdhani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Rajdhani SemiBold"/>
                <a:ea typeface="Rajdhani SemiBold"/>
                <a:cs typeface="Rajdhani SemiBold"/>
                <a:sym typeface="Rajdhani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Rajdhani SemiBold"/>
                <a:ea typeface="Rajdhani SemiBold"/>
                <a:cs typeface="Rajdhani SemiBold"/>
                <a:sym typeface="Rajdhani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Rajdhani SemiBold"/>
                <a:ea typeface="Rajdhani SemiBold"/>
                <a:cs typeface="Rajdhani SemiBold"/>
                <a:sym typeface="Rajdhani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Rajdhani SemiBold"/>
                <a:ea typeface="Rajdhani SemiBold"/>
                <a:cs typeface="Rajdhani SemiBold"/>
                <a:sym typeface="Rajdhani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Rajdhani SemiBold"/>
                <a:ea typeface="Rajdhani SemiBold"/>
                <a:cs typeface="Rajdhani SemiBold"/>
                <a:sym typeface="Rajdhani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Rajdhani SemiBold"/>
                <a:ea typeface="Rajdhani SemiBold"/>
                <a:cs typeface="Rajdhani SemiBold"/>
                <a:sym typeface="Rajdhani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Rajdhani SemiBold"/>
                <a:ea typeface="Rajdhani SemiBold"/>
                <a:cs typeface="Rajdhani SemiBold"/>
                <a:sym typeface="Rajdhani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Rajdhani SemiBold"/>
                <a:ea typeface="Rajdhani SemiBold"/>
                <a:cs typeface="Rajdhani SemiBold"/>
                <a:sym typeface="Rajdhani SemiBold"/>
              </a:defRPr>
            </a:lvl9pPr>
          </a:lstStyle>
          <a:p/>
        </p:txBody>
      </p:sp>
      <p:sp>
        <p:nvSpPr>
          <p:cNvPr id="831" name="Google Shape;831;p33"/>
          <p:cNvSpPr txBox="1"/>
          <p:nvPr>
            <p:ph idx="2" type="title"/>
          </p:nvPr>
        </p:nvSpPr>
        <p:spPr>
          <a:xfrm>
            <a:off x="4826625" y="1738225"/>
            <a:ext cx="33972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i="0" sz="24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i="0" sz="24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i="0" sz="24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i="0" sz="24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i="0" sz="24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i="0" sz="24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i="0" sz="24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i="0" sz="24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i="0" sz="24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sp>
        <p:nvSpPr>
          <p:cNvPr id="832" name="Google Shape;832;p33"/>
          <p:cNvSpPr txBox="1"/>
          <p:nvPr>
            <p:ph idx="3" type="subTitle"/>
          </p:nvPr>
        </p:nvSpPr>
        <p:spPr>
          <a:xfrm>
            <a:off x="4826625" y="2819975"/>
            <a:ext cx="3397200" cy="183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33" name="Google Shape;833;p33"/>
          <p:cNvSpPr txBox="1"/>
          <p:nvPr>
            <p:ph idx="4" type="subTitle"/>
          </p:nvPr>
        </p:nvSpPr>
        <p:spPr>
          <a:xfrm>
            <a:off x="4826625" y="1356925"/>
            <a:ext cx="3397200" cy="3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CB1E40"/>
                </a:solidFill>
                <a:latin typeface="Rajdhani Medium"/>
                <a:ea typeface="Rajdhani Medium"/>
                <a:cs typeface="Rajdhani Medium"/>
                <a:sym typeface="Rajdhani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CB1E40"/>
                </a:solidFill>
                <a:latin typeface="Rajdhani Medium"/>
                <a:ea typeface="Rajdhani Medium"/>
                <a:cs typeface="Rajdhani Medium"/>
                <a:sym typeface="Rajdhani Medium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CB1E40"/>
                </a:solidFill>
                <a:latin typeface="Rajdhani Medium"/>
                <a:ea typeface="Rajdhani Medium"/>
                <a:cs typeface="Rajdhani Medium"/>
                <a:sym typeface="Rajdhani Medium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CB1E40"/>
                </a:solidFill>
                <a:latin typeface="Rajdhani Medium"/>
                <a:ea typeface="Rajdhani Medium"/>
                <a:cs typeface="Rajdhani Medium"/>
                <a:sym typeface="Rajdhani Medium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CB1E40"/>
                </a:solidFill>
                <a:latin typeface="Rajdhani Medium"/>
                <a:ea typeface="Rajdhani Medium"/>
                <a:cs typeface="Rajdhani Medium"/>
                <a:sym typeface="Rajdhani Medium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CB1E40"/>
                </a:solidFill>
                <a:latin typeface="Rajdhani Medium"/>
                <a:ea typeface="Rajdhani Medium"/>
                <a:cs typeface="Rajdhani Medium"/>
                <a:sym typeface="Rajdhani Medium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CB1E40"/>
                </a:solidFill>
                <a:latin typeface="Rajdhani Medium"/>
                <a:ea typeface="Rajdhani Medium"/>
                <a:cs typeface="Rajdhani Medium"/>
                <a:sym typeface="Rajdhani Medium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CB1E40"/>
                </a:solidFill>
                <a:latin typeface="Rajdhani Medium"/>
                <a:ea typeface="Rajdhani Medium"/>
                <a:cs typeface="Rajdhani Medium"/>
                <a:sym typeface="Rajdhani Medium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CB1E40"/>
                </a:solidFill>
                <a:latin typeface="Rajdhani Medium"/>
                <a:ea typeface="Rajdhani Medium"/>
                <a:cs typeface="Rajdhani Medium"/>
                <a:sym typeface="Rajdhani Medium"/>
              </a:defRPr>
            </a:lvl9pPr>
          </a:lstStyle>
          <a:p/>
        </p:txBody>
      </p:sp>
      <p:pic>
        <p:nvPicPr>
          <p:cNvPr id="834" name="Google Shape;834;p33"/>
          <p:cNvPicPr preferRelativeResize="0"/>
          <p:nvPr/>
        </p:nvPicPr>
        <p:blipFill rotWithShape="1">
          <a:blip r:embed="rId3">
            <a:alphaModFix/>
          </a:blip>
          <a:srcRect b="18856" l="0" r="0" t="0"/>
          <a:stretch/>
        </p:blipFill>
        <p:spPr>
          <a:xfrm>
            <a:off x="0" y="1438774"/>
            <a:ext cx="3508401" cy="3703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o y tabla">
  <p:cSld name="Texto y Multimedia_1_1_1"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6" name="Google Shape;836;p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1406"/>
            <a:ext cx="9143999" cy="5140688"/>
          </a:xfrm>
          <a:prstGeom prst="rect">
            <a:avLst/>
          </a:prstGeom>
          <a:noFill/>
          <a:ln>
            <a:noFill/>
          </a:ln>
        </p:spPr>
      </p:pic>
      <p:sp>
        <p:nvSpPr>
          <p:cNvPr id="837" name="Google Shape;837;p34"/>
          <p:cNvSpPr txBox="1"/>
          <p:nvPr>
            <p:ph type="title"/>
          </p:nvPr>
        </p:nvSpPr>
        <p:spPr>
          <a:xfrm>
            <a:off x="256500" y="141725"/>
            <a:ext cx="74529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sp>
        <p:nvSpPr>
          <p:cNvPr id="838" name="Google Shape;838;p34"/>
          <p:cNvSpPr txBox="1"/>
          <p:nvPr>
            <p:ph idx="1" type="subTitle"/>
          </p:nvPr>
        </p:nvSpPr>
        <p:spPr>
          <a:xfrm>
            <a:off x="117700" y="4778625"/>
            <a:ext cx="5707200" cy="3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Rajdhani SemiBold"/>
                <a:ea typeface="Rajdhani SemiBold"/>
                <a:cs typeface="Rajdhani SemiBold"/>
                <a:sym typeface="Rajdhani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Rajdhani SemiBold"/>
                <a:ea typeface="Rajdhani SemiBold"/>
                <a:cs typeface="Rajdhani SemiBold"/>
                <a:sym typeface="Rajdhani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Rajdhani SemiBold"/>
                <a:ea typeface="Rajdhani SemiBold"/>
                <a:cs typeface="Rajdhani SemiBold"/>
                <a:sym typeface="Rajdhani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Rajdhani SemiBold"/>
                <a:ea typeface="Rajdhani SemiBold"/>
                <a:cs typeface="Rajdhani SemiBold"/>
                <a:sym typeface="Rajdhani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Rajdhani SemiBold"/>
                <a:ea typeface="Rajdhani SemiBold"/>
                <a:cs typeface="Rajdhani SemiBold"/>
                <a:sym typeface="Rajdhani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Rajdhani SemiBold"/>
                <a:ea typeface="Rajdhani SemiBold"/>
                <a:cs typeface="Rajdhani SemiBold"/>
                <a:sym typeface="Rajdhani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Rajdhani SemiBold"/>
                <a:ea typeface="Rajdhani SemiBold"/>
                <a:cs typeface="Rajdhani SemiBold"/>
                <a:sym typeface="Rajdhani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Rajdhani SemiBold"/>
                <a:ea typeface="Rajdhani SemiBold"/>
                <a:cs typeface="Rajdhani SemiBold"/>
                <a:sym typeface="Rajdhani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Rajdhani SemiBold"/>
                <a:ea typeface="Rajdhani SemiBold"/>
                <a:cs typeface="Rajdhani SemiBold"/>
                <a:sym typeface="Rajdhani SemiBold"/>
              </a:defRPr>
            </a:lvl9pPr>
          </a:lstStyle>
          <a:p/>
        </p:txBody>
      </p:sp>
      <p:sp>
        <p:nvSpPr>
          <p:cNvPr id="839" name="Google Shape;839;p34"/>
          <p:cNvSpPr txBox="1"/>
          <p:nvPr>
            <p:ph idx="2" type="body"/>
          </p:nvPr>
        </p:nvSpPr>
        <p:spPr>
          <a:xfrm>
            <a:off x="370450" y="3913650"/>
            <a:ext cx="8422500" cy="6840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Open Sans SemiBold"/>
              <a:buAutoNum type="arabicPeriod"/>
              <a:defRPr b="0" i="0" sz="1200" u="none" cap="none" strike="noStrike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indent="-304800" lvl="1" marL="9144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Open Sans"/>
              <a:buAutoNum type="alphaLcPeriod"/>
              <a:defRPr b="0" i="0" sz="12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04800" lvl="2" marL="13716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Open Sans"/>
              <a:buAutoNum type="romanLcPeriod"/>
              <a:defRPr b="0" i="0" sz="12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04800" lvl="3" marL="18288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Open Sans"/>
              <a:buAutoNum type="arabicPeriod"/>
              <a:defRPr b="0" i="0" sz="12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04800" lvl="4" marL="22860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Open Sans"/>
              <a:buAutoNum type="alphaLcPeriod"/>
              <a:defRPr b="0" i="0" sz="12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04800" lvl="5" marL="2743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Open Sans"/>
              <a:buAutoNum type="romanLcPeriod"/>
              <a:defRPr b="0" i="0" sz="12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04800" lvl="6" marL="32004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Open Sans"/>
              <a:buAutoNum type="arabicPeriod"/>
              <a:defRPr b="0" i="0" sz="12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04800" lvl="7" marL="36576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Open Sans"/>
              <a:buAutoNum type="alphaLcPeriod"/>
              <a:defRPr b="0" i="0" sz="12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04800" lvl="8" marL="41148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Open Sans"/>
              <a:buAutoNum type="romanLcPeriod"/>
              <a:defRPr b="0" i="0" sz="12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o y gráfico">
  <p:cSld name="Texto y Multimedia_1_1_1_1">
    <p:spTree>
      <p:nvGrpSpPr>
        <p:cNvPr id="840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1" name="Google Shape;841;p3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1406"/>
            <a:ext cx="9143999" cy="5140688"/>
          </a:xfrm>
          <a:prstGeom prst="rect">
            <a:avLst/>
          </a:prstGeom>
          <a:noFill/>
          <a:ln>
            <a:noFill/>
          </a:ln>
        </p:spPr>
      </p:pic>
      <p:sp>
        <p:nvSpPr>
          <p:cNvPr id="842" name="Google Shape;842;p35"/>
          <p:cNvSpPr txBox="1"/>
          <p:nvPr>
            <p:ph type="title"/>
          </p:nvPr>
        </p:nvSpPr>
        <p:spPr>
          <a:xfrm>
            <a:off x="256500" y="141725"/>
            <a:ext cx="74529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sp>
        <p:nvSpPr>
          <p:cNvPr id="843" name="Google Shape;843;p35"/>
          <p:cNvSpPr txBox="1"/>
          <p:nvPr>
            <p:ph idx="1" type="subTitle"/>
          </p:nvPr>
        </p:nvSpPr>
        <p:spPr>
          <a:xfrm>
            <a:off x="117700" y="4778625"/>
            <a:ext cx="5707200" cy="3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Rajdhani SemiBold"/>
                <a:ea typeface="Rajdhani SemiBold"/>
                <a:cs typeface="Rajdhani SemiBold"/>
                <a:sym typeface="Rajdhani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Rajdhani SemiBold"/>
                <a:ea typeface="Rajdhani SemiBold"/>
                <a:cs typeface="Rajdhani SemiBold"/>
                <a:sym typeface="Rajdhani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Rajdhani SemiBold"/>
                <a:ea typeface="Rajdhani SemiBold"/>
                <a:cs typeface="Rajdhani SemiBold"/>
                <a:sym typeface="Rajdhani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Rajdhani SemiBold"/>
                <a:ea typeface="Rajdhani SemiBold"/>
                <a:cs typeface="Rajdhani SemiBold"/>
                <a:sym typeface="Rajdhani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Rajdhani SemiBold"/>
                <a:ea typeface="Rajdhani SemiBold"/>
                <a:cs typeface="Rajdhani SemiBold"/>
                <a:sym typeface="Rajdhani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Rajdhani SemiBold"/>
                <a:ea typeface="Rajdhani SemiBold"/>
                <a:cs typeface="Rajdhani SemiBold"/>
                <a:sym typeface="Rajdhani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Rajdhani SemiBold"/>
                <a:ea typeface="Rajdhani SemiBold"/>
                <a:cs typeface="Rajdhani SemiBold"/>
                <a:sym typeface="Rajdhani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Rajdhani SemiBold"/>
                <a:ea typeface="Rajdhani SemiBold"/>
                <a:cs typeface="Rajdhani SemiBold"/>
                <a:sym typeface="Rajdhani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Rajdhani SemiBold"/>
                <a:ea typeface="Rajdhani SemiBold"/>
                <a:cs typeface="Rajdhani SemiBold"/>
                <a:sym typeface="Rajdhani SemiBold"/>
              </a:defRPr>
            </a:lvl9pPr>
          </a:lstStyle>
          <a:p/>
        </p:txBody>
      </p:sp>
      <p:sp>
        <p:nvSpPr>
          <p:cNvPr id="844" name="Google Shape;844;p35"/>
          <p:cNvSpPr txBox="1"/>
          <p:nvPr>
            <p:ph idx="2" type="body"/>
          </p:nvPr>
        </p:nvSpPr>
        <p:spPr>
          <a:xfrm>
            <a:off x="370450" y="3913650"/>
            <a:ext cx="8422500" cy="6840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Open Sans SemiBold"/>
              <a:buAutoNum type="arabicPeriod"/>
              <a:defRPr b="0" i="0" sz="1200" u="none" cap="none" strike="noStrike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indent="-304800" lvl="1" marL="9144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Open Sans"/>
              <a:buAutoNum type="alphaLcPeriod"/>
              <a:defRPr b="0" i="0" sz="12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04800" lvl="2" marL="13716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Open Sans"/>
              <a:buAutoNum type="romanLcPeriod"/>
              <a:defRPr b="0" i="0" sz="12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04800" lvl="3" marL="18288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Open Sans"/>
              <a:buAutoNum type="arabicPeriod"/>
              <a:defRPr b="0" i="0" sz="12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04800" lvl="4" marL="22860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Open Sans"/>
              <a:buAutoNum type="alphaLcPeriod"/>
              <a:defRPr b="0" i="0" sz="12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04800" lvl="5" marL="2743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Open Sans"/>
              <a:buAutoNum type="romanLcPeriod"/>
              <a:defRPr b="0" i="0" sz="12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04800" lvl="6" marL="32004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Open Sans"/>
              <a:buAutoNum type="arabicPeriod"/>
              <a:defRPr b="0" i="0" sz="12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04800" lvl="7" marL="36576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Open Sans"/>
              <a:buAutoNum type="alphaLcPeriod"/>
              <a:defRPr b="0" i="0" sz="12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04800" lvl="8" marL="41148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Open Sans"/>
              <a:buAutoNum type="romanLcPeriod"/>
              <a:defRPr b="0" i="0" sz="12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rtada">
  <p:cSld name="CUSTOM">
    <p:spTree>
      <p:nvGrpSpPr>
        <p:cNvPr id="845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6" name="Google Shape;846;p3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7" cy="5139784"/>
          </a:xfrm>
          <a:prstGeom prst="rect">
            <a:avLst/>
          </a:prstGeom>
          <a:noFill/>
          <a:ln>
            <a:noFill/>
          </a:ln>
        </p:spPr>
      </p:pic>
      <p:sp>
        <p:nvSpPr>
          <p:cNvPr id="847" name="Google Shape;847;p36"/>
          <p:cNvSpPr txBox="1"/>
          <p:nvPr>
            <p:ph type="title"/>
          </p:nvPr>
        </p:nvSpPr>
        <p:spPr>
          <a:xfrm>
            <a:off x="4861025" y="988675"/>
            <a:ext cx="3895800" cy="286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b="1" i="0" sz="6000" u="none" cap="none" strike="noStrik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b="1" i="0" sz="6000" u="none" cap="none" strike="noStrik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b="1" i="0" sz="6000" u="none" cap="none" strike="noStrik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b="1" i="0" sz="6000" u="none" cap="none" strike="noStrik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b="1" i="0" sz="6000" u="none" cap="none" strike="noStrik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b="1" i="0" sz="6000" u="none" cap="none" strike="noStrik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b="1" i="0" sz="6000" u="none" cap="none" strike="noStrik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b="1" i="0" sz="6000" u="none" cap="none" strike="noStrik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b="1" i="0" sz="6000" u="none" cap="none" strike="noStrik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rtada 2">
  <p:cSld name="CUSTOM_1"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9" name="Google Shape;849;p3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7" cy="5139784"/>
          </a:xfrm>
          <a:prstGeom prst="rect">
            <a:avLst/>
          </a:prstGeom>
          <a:noFill/>
          <a:ln>
            <a:noFill/>
          </a:ln>
        </p:spPr>
      </p:pic>
      <p:sp>
        <p:nvSpPr>
          <p:cNvPr id="850" name="Google Shape;850;p37"/>
          <p:cNvSpPr txBox="1"/>
          <p:nvPr>
            <p:ph type="title"/>
          </p:nvPr>
        </p:nvSpPr>
        <p:spPr>
          <a:xfrm>
            <a:off x="4861025" y="988675"/>
            <a:ext cx="3895800" cy="286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b="1" i="0" sz="6000" u="none" cap="none" strike="noStrik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b="1" i="0" sz="6000" u="none" cap="none" strike="noStrik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b="1" i="0" sz="6000" u="none" cap="none" strike="noStrik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b="1" i="0" sz="6000" u="none" cap="none" strike="noStrik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b="1" i="0" sz="6000" u="none" cap="none" strike="noStrik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b="1" i="0" sz="6000" u="none" cap="none" strike="noStrik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b="1" i="0" sz="6000" u="none" cap="none" strike="noStrik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b="1" i="0" sz="6000" u="none" cap="none" strike="noStrik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b="1" i="0" sz="6000" u="none" cap="none" strike="noStrik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fesor/Especialista">
  <p:cSld name="Profesor/Especialista">
    <p:spTree>
      <p:nvGrpSpPr>
        <p:cNvPr id="85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p38"/>
          <p:cNvSpPr/>
          <p:nvPr/>
        </p:nvSpPr>
        <p:spPr>
          <a:xfrm>
            <a:off x="-1345220" y="-2611640"/>
            <a:ext cx="5449399" cy="7015264"/>
          </a:xfrm>
          <a:custGeom>
            <a:rect b="b" l="l" r="r" t="t"/>
            <a:pathLst>
              <a:path extrusionOk="0" h="7015264" w="5449399">
                <a:moveTo>
                  <a:pt x="5448899" y="3397118"/>
                </a:moveTo>
                <a:cubicBezTo>
                  <a:pt x="5448152" y="3139504"/>
                  <a:pt x="5334829" y="3023194"/>
                  <a:pt x="5212495" y="2935912"/>
                </a:cubicBezTo>
                <a:lnTo>
                  <a:pt x="5207266" y="2932178"/>
                </a:lnTo>
                <a:lnTo>
                  <a:pt x="508808" y="51870"/>
                </a:lnTo>
                <a:lnTo>
                  <a:pt x="498601" y="46044"/>
                </a:lnTo>
                <a:cubicBezTo>
                  <a:pt x="382789" y="-15098"/>
                  <a:pt x="253783" y="-15347"/>
                  <a:pt x="153505" y="45297"/>
                </a:cubicBezTo>
                <a:cubicBezTo>
                  <a:pt x="57061" y="103651"/>
                  <a:pt x="-347" y="210600"/>
                  <a:pt x="2" y="331441"/>
                </a:cubicBezTo>
                <a:lnTo>
                  <a:pt x="499" y="513922"/>
                </a:lnTo>
                <a:cubicBezTo>
                  <a:pt x="1246" y="787718"/>
                  <a:pt x="104611" y="873854"/>
                  <a:pt x="219676" y="944606"/>
                </a:cubicBezTo>
                <a:lnTo>
                  <a:pt x="4335638" y="3495951"/>
                </a:lnTo>
                <a:lnTo>
                  <a:pt x="236207" y="6068855"/>
                </a:lnTo>
                <a:lnTo>
                  <a:pt x="233767" y="6070398"/>
                </a:lnTo>
                <a:cubicBezTo>
                  <a:pt x="119199" y="6141996"/>
                  <a:pt x="16432" y="6228881"/>
                  <a:pt x="17229" y="6502129"/>
                </a:cubicBezTo>
                <a:lnTo>
                  <a:pt x="17727" y="6684659"/>
                </a:lnTo>
                <a:cubicBezTo>
                  <a:pt x="18075" y="6805450"/>
                  <a:pt x="75633" y="6912200"/>
                  <a:pt x="171728" y="6970156"/>
                </a:cubicBezTo>
                <a:cubicBezTo>
                  <a:pt x="221618" y="7000229"/>
                  <a:pt x="278628" y="7015265"/>
                  <a:pt x="337629" y="7015265"/>
                </a:cubicBezTo>
                <a:cubicBezTo>
                  <a:pt x="396979" y="7015265"/>
                  <a:pt x="458371" y="7000030"/>
                  <a:pt x="516476" y="6969608"/>
                </a:cubicBezTo>
                <a:lnTo>
                  <a:pt x="522401" y="6966521"/>
                </a:lnTo>
                <a:lnTo>
                  <a:pt x="5204976" y="4058679"/>
                </a:lnTo>
                <a:lnTo>
                  <a:pt x="5215980" y="4051310"/>
                </a:lnTo>
                <a:cubicBezTo>
                  <a:pt x="5337618" y="3962982"/>
                  <a:pt x="5450094" y="3845776"/>
                  <a:pt x="5449397" y="3588859"/>
                </a:cubicBezTo>
                <a:lnTo>
                  <a:pt x="5448899" y="3397118"/>
                </a:lnTo>
                <a:close/>
              </a:path>
            </a:pathLst>
          </a:custGeom>
          <a:solidFill>
            <a:srgbClr val="CB1E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AR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b="0" i="0" sz="18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53" name="Google Shape;853;p38"/>
          <p:cNvSpPr txBox="1"/>
          <p:nvPr>
            <p:ph type="title"/>
          </p:nvPr>
        </p:nvSpPr>
        <p:spPr>
          <a:xfrm>
            <a:off x="4583050" y="975925"/>
            <a:ext cx="41988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sp>
        <p:nvSpPr>
          <p:cNvPr id="854" name="Google Shape;854;p38"/>
          <p:cNvSpPr txBox="1"/>
          <p:nvPr>
            <p:ph idx="1" type="body"/>
          </p:nvPr>
        </p:nvSpPr>
        <p:spPr>
          <a:xfrm>
            <a:off x="4594150" y="2009400"/>
            <a:ext cx="4176600" cy="156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Open Sans SemiBold"/>
              <a:buAutoNum type="arabicPeriod"/>
              <a:defRPr b="0" i="0" sz="1200" u="none" cap="none" strike="noStrike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indent="-304800" lvl="1" marL="9144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Open Sans"/>
              <a:buAutoNum type="alphaLcPeriod"/>
              <a:defRPr b="0" i="0" sz="12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04800" lvl="2" marL="13716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Open Sans"/>
              <a:buAutoNum type="romanLcPeriod"/>
              <a:defRPr b="0" i="0" sz="12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04800" lvl="3" marL="18288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Open Sans"/>
              <a:buAutoNum type="arabicPeriod"/>
              <a:defRPr b="0" i="0" sz="12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04800" lvl="4" marL="22860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Open Sans"/>
              <a:buAutoNum type="alphaLcPeriod"/>
              <a:defRPr b="0" i="0" sz="12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04800" lvl="5" marL="2743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Open Sans"/>
              <a:buAutoNum type="romanLcPeriod"/>
              <a:defRPr b="0" i="0" sz="12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04800" lvl="6" marL="32004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Open Sans"/>
              <a:buAutoNum type="arabicPeriod"/>
              <a:defRPr b="0" i="0" sz="12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04800" lvl="7" marL="36576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Open Sans"/>
              <a:buAutoNum type="alphaLcPeriod"/>
              <a:defRPr b="0" i="0" sz="12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04800" lvl="8" marL="41148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Open Sans"/>
              <a:buAutoNum type="romanLcPeriod"/>
              <a:defRPr b="0" i="0" sz="12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55" name="Google Shape;855;p38"/>
          <p:cNvSpPr txBox="1"/>
          <p:nvPr>
            <p:ph idx="2" type="title"/>
          </p:nvPr>
        </p:nvSpPr>
        <p:spPr>
          <a:xfrm>
            <a:off x="4594150" y="3680875"/>
            <a:ext cx="4176600" cy="91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400"/>
              <a:buFont typeface="Rajdhani"/>
              <a:buNone/>
              <a:defRPr b="1" i="0" sz="1400" u="none" cap="none" strike="noStrike">
                <a:solidFill>
                  <a:srgbClr val="0C0C0C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400"/>
              <a:buFont typeface="Rajdhani"/>
              <a:buNone/>
              <a:defRPr b="1" i="0" sz="1400" u="none" cap="none" strike="noStrike">
                <a:solidFill>
                  <a:srgbClr val="0C0C0C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400"/>
              <a:buFont typeface="Rajdhani"/>
              <a:buNone/>
              <a:defRPr b="1" i="0" sz="1400" u="none" cap="none" strike="noStrike">
                <a:solidFill>
                  <a:srgbClr val="0C0C0C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400"/>
              <a:buFont typeface="Rajdhani"/>
              <a:buNone/>
              <a:defRPr b="1" i="0" sz="1400" u="none" cap="none" strike="noStrike">
                <a:solidFill>
                  <a:srgbClr val="0C0C0C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400"/>
              <a:buFont typeface="Rajdhani"/>
              <a:buNone/>
              <a:defRPr b="1" i="0" sz="1400" u="none" cap="none" strike="noStrike">
                <a:solidFill>
                  <a:srgbClr val="0C0C0C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400"/>
              <a:buFont typeface="Rajdhani"/>
              <a:buNone/>
              <a:defRPr b="1" i="0" sz="1400" u="none" cap="none" strike="noStrike">
                <a:solidFill>
                  <a:srgbClr val="0C0C0C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400"/>
              <a:buFont typeface="Rajdhani"/>
              <a:buNone/>
              <a:defRPr b="1" i="0" sz="1400" u="none" cap="none" strike="noStrike">
                <a:solidFill>
                  <a:srgbClr val="0C0C0C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400"/>
              <a:buFont typeface="Rajdhani"/>
              <a:buNone/>
              <a:defRPr b="1" i="0" sz="1400" u="none" cap="none" strike="noStrike">
                <a:solidFill>
                  <a:srgbClr val="0C0C0C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400"/>
              <a:buFont typeface="Rajdhani"/>
              <a:buNone/>
              <a:defRPr b="1" i="0" sz="1400" u="none" cap="none" strike="noStrike">
                <a:solidFill>
                  <a:srgbClr val="0C0C0C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pic>
        <p:nvPicPr>
          <p:cNvPr id="856" name="Google Shape;856;p3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242025" y="283250"/>
            <a:ext cx="2230350" cy="4576999"/>
          </a:xfrm>
          <a:prstGeom prst="rect">
            <a:avLst/>
          </a:prstGeom>
          <a:noFill/>
          <a:ln>
            <a:noFill/>
          </a:ln>
        </p:spPr>
      </p:pic>
      <p:sp>
        <p:nvSpPr>
          <p:cNvPr id="857" name="Google Shape;857;p38"/>
          <p:cNvSpPr/>
          <p:nvPr/>
        </p:nvSpPr>
        <p:spPr>
          <a:xfrm>
            <a:off x="1392183" y="826918"/>
            <a:ext cx="1930200" cy="3424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8" name="Google Shape;858;p38"/>
          <p:cNvSpPr txBox="1"/>
          <p:nvPr>
            <p:ph idx="3" type="title"/>
          </p:nvPr>
        </p:nvSpPr>
        <p:spPr>
          <a:xfrm>
            <a:off x="1630825" y="2933550"/>
            <a:ext cx="14529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400"/>
              <a:buFont typeface="Rajdhani"/>
              <a:buNone/>
              <a:defRPr b="1" i="0" sz="1400" u="none" cap="none" strike="noStrike">
                <a:solidFill>
                  <a:srgbClr val="0C0C0C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400"/>
              <a:buFont typeface="Rajdhani"/>
              <a:buNone/>
              <a:defRPr b="1" i="0" sz="1400" u="none" cap="none" strike="noStrike">
                <a:solidFill>
                  <a:srgbClr val="0C0C0C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400"/>
              <a:buFont typeface="Rajdhani"/>
              <a:buNone/>
              <a:defRPr b="1" i="0" sz="1400" u="none" cap="none" strike="noStrike">
                <a:solidFill>
                  <a:srgbClr val="0C0C0C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400"/>
              <a:buFont typeface="Rajdhani"/>
              <a:buNone/>
              <a:defRPr b="1" i="0" sz="1400" u="none" cap="none" strike="noStrike">
                <a:solidFill>
                  <a:srgbClr val="0C0C0C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400"/>
              <a:buFont typeface="Rajdhani"/>
              <a:buNone/>
              <a:defRPr b="1" i="0" sz="1400" u="none" cap="none" strike="noStrike">
                <a:solidFill>
                  <a:srgbClr val="0C0C0C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400"/>
              <a:buFont typeface="Rajdhani"/>
              <a:buNone/>
              <a:defRPr b="1" i="0" sz="1400" u="none" cap="none" strike="noStrike">
                <a:solidFill>
                  <a:srgbClr val="0C0C0C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400"/>
              <a:buFont typeface="Rajdhani"/>
              <a:buNone/>
              <a:defRPr b="1" i="0" sz="1400" u="none" cap="none" strike="noStrike">
                <a:solidFill>
                  <a:srgbClr val="0C0C0C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400"/>
              <a:buFont typeface="Rajdhani"/>
              <a:buNone/>
              <a:defRPr b="1" i="0" sz="1400" u="none" cap="none" strike="noStrike">
                <a:solidFill>
                  <a:srgbClr val="0C0C0C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400"/>
              <a:buFont typeface="Rajdhani"/>
              <a:buNone/>
              <a:defRPr b="1" i="0" sz="1400" u="none" cap="none" strike="noStrike">
                <a:solidFill>
                  <a:srgbClr val="0C0C0C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sp>
        <p:nvSpPr>
          <p:cNvPr id="859" name="Google Shape;859;p38"/>
          <p:cNvSpPr txBox="1"/>
          <p:nvPr>
            <p:ph idx="4" type="title"/>
          </p:nvPr>
        </p:nvSpPr>
        <p:spPr>
          <a:xfrm>
            <a:off x="1718725" y="3680875"/>
            <a:ext cx="13650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7F7F7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0C0C0C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0C0C0C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0C0C0C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0C0C0C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0C0C0C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0C0C0C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0C0C0C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0C0C0C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60" name="Google Shape;860;p38"/>
          <p:cNvSpPr/>
          <p:nvPr/>
        </p:nvSpPr>
        <p:spPr>
          <a:xfrm>
            <a:off x="1630825" y="1241125"/>
            <a:ext cx="1452900" cy="1452900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dice">
  <p:cSld name="CUSTOM_2">
    <p:spTree>
      <p:nvGrpSpPr>
        <p:cNvPr id="86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2" name="Google Shape;862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" y="0"/>
            <a:ext cx="9143999" cy="5140688"/>
          </a:xfrm>
          <a:prstGeom prst="rect">
            <a:avLst/>
          </a:prstGeom>
          <a:noFill/>
          <a:ln>
            <a:noFill/>
          </a:ln>
        </p:spPr>
      </p:pic>
      <p:sp>
        <p:nvSpPr>
          <p:cNvPr id="863" name="Google Shape;863;p39"/>
          <p:cNvSpPr txBox="1"/>
          <p:nvPr>
            <p:ph type="title"/>
          </p:nvPr>
        </p:nvSpPr>
        <p:spPr>
          <a:xfrm>
            <a:off x="706200" y="294250"/>
            <a:ext cx="5590800" cy="125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33383C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64" name="Google Shape;864;p39"/>
          <p:cNvSpPr txBox="1"/>
          <p:nvPr>
            <p:ph idx="1" type="body"/>
          </p:nvPr>
        </p:nvSpPr>
        <p:spPr>
          <a:xfrm>
            <a:off x="706200" y="1553650"/>
            <a:ext cx="3366300" cy="286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Open Sans SemiBold"/>
              <a:buAutoNum type="arabicPeriod"/>
              <a:defRPr b="0" i="0" sz="1200" u="none" cap="none" strike="noStrike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indent="-304800" lvl="1" marL="9144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Open Sans"/>
              <a:buAutoNum type="alphaLcPeriod"/>
              <a:defRPr b="0" i="0" sz="12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04800" lvl="2" marL="13716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Open Sans"/>
              <a:buAutoNum type="romanLcPeriod"/>
              <a:defRPr b="0" i="0" sz="12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04800" lvl="3" marL="18288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Open Sans"/>
              <a:buAutoNum type="arabicPeriod"/>
              <a:defRPr b="0" i="0" sz="12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04800" lvl="4" marL="22860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Open Sans"/>
              <a:buAutoNum type="alphaLcPeriod"/>
              <a:defRPr b="0" i="0" sz="12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04800" lvl="5" marL="2743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Open Sans"/>
              <a:buAutoNum type="romanLcPeriod"/>
              <a:defRPr b="0" i="0" sz="12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04800" lvl="6" marL="32004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Open Sans"/>
              <a:buAutoNum type="arabicPeriod"/>
              <a:defRPr b="0" i="0" sz="12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04800" lvl="7" marL="36576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Open Sans"/>
              <a:buAutoNum type="alphaLcPeriod"/>
              <a:defRPr b="0" i="0" sz="12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04800" lvl="8" marL="41148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Open Sans"/>
              <a:buAutoNum type="romanLcPeriod"/>
              <a:defRPr b="0" i="0" sz="12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sión nocturna">
  <p:cSld name="CUSTOM_3">
    <p:spTree>
      <p:nvGrpSpPr>
        <p:cNvPr id="865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6" name="Google Shape;866;p4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9" cy="5140696"/>
          </a:xfrm>
          <a:prstGeom prst="rect">
            <a:avLst/>
          </a:prstGeom>
          <a:noFill/>
          <a:ln>
            <a:noFill/>
          </a:ln>
        </p:spPr>
      </p:pic>
      <p:sp>
        <p:nvSpPr>
          <p:cNvPr id="867" name="Google Shape;867;p40"/>
          <p:cNvSpPr txBox="1"/>
          <p:nvPr>
            <p:ph type="title"/>
          </p:nvPr>
        </p:nvSpPr>
        <p:spPr>
          <a:xfrm>
            <a:off x="117700" y="0"/>
            <a:ext cx="8898000" cy="72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Rajdhani"/>
              <a:buNone/>
              <a:defRPr b="1" i="0" sz="2600" u="none" cap="none" strike="noStrik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Rajdhani"/>
              <a:buNone/>
              <a:defRPr b="1" i="0" sz="2600" u="none" cap="none" strike="noStrik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Rajdhani"/>
              <a:buNone/>
              <a:defRPr b="1" i="0" sz="2600" u="none" cap="none" strike="noStrik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Rajdhani"/>
              <a:buNone/>
              <a:defRPr b="1" i="0" sz="2600" u="none" cap="none" strike="noStrik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Rajdhani"/>
              <a:buNone/>
              <a:defRPr b="1" i="0" sz="2600" u="none" cap="none" strike="noStrik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Rajdhani"/>
              <a:buNone/>
              <a:defRPr b="1" i="0" sz="2600" u="none" cap="none" strike="noStrik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Rajdhani"/>
              <a:buNone/>
              <a:defRPr b="1" i="0" sz="2600" u="none" cap="none" strike="noStrik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Rajdhani"/>
              <a:buNone/>
              <a:defRPr b="1" i="0" sz="2600" u="none" cap="none" strike="noStrik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Rajdhani"/>
              <a:buNone/>
              <a:defRPr b="1" i="0" sz="2600" u="none" cap="none" strike="noStrik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sp>
        <p:nvSpPr>
          <p:cNvPr id="868" name="Google Shape;868;p40"/>
          <p:cNvSpPr txBox="1"/>
          <p:nvPr>
            <p:ph idx="1" type="subTitle"/>
          </p:nvPr>
        </p:nvSpPr>
        <p:spPr>
          <a:xfrm>
            <a:off x="117700" y="4778625"/>
            <a:ext cx="5707200" cy="3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Rajdhani SemiBold"/>
                <a:ea typeface="Rajdhani SemiBold"/>
                <a:cs typeface="Rajdhani SemiBold"/>
                <a:sym typeface="Rajdhani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Rajdhani SemiBold"/>
                <a:ea typeface="Rajdhani SemiBold"/>
                <a:cs typeface="Rajdhani SemiBold"/>
                <a:sym typeface="Rajdhani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Rajdhani SemiBold"/>
                <a:ea typeface="Rajdhani SemiBold"/>
                <a:cs typeface="Rajdhani SemiBold"/>
                <a:sym typeface="Rajdhani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Rajdhani SemiBold"/>
                <a:ea typeface="Rajdhani SemiBold"/>
                <a:cs typeface="Rajdhani SemiBold"/>
                <a:sym typeface="Rajdhani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Rajdhani SemiBold"/>
                <a:ea typeface="Rajdhani SemiBold"/>
                <a:cs typeface="Rajdhani SemiBold"/>
                <a:sym typeface="Rajdhani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Rajdhani SemiBold"/>
                <a:ea typeface="Rajdhani SemiBold"/>
                <a:cs typeface="Rajdhani SemiBold"/>
                <a:sym typeface="Rajdhani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Rajdhani SemiBold"/>
                <a:ea typeface="Rajdhani SemiBold"/>
                <a:cs typeface="Rajdhani SemiBold"/>
                <a:sym typeface="Rajdhani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Rajdhani SemiBold"/>
                <a:ea typeface="Rajdhani SemiBold"/>
                <a:cs typeface="Rajdhani SemiBold"/>
                <a:sym typeface="Rajdhani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Rajdhani SemiBold"/>
                <a:ea typeface="Rajdhani SemiBold"/>
                <a:cs typeface="Rajdhani SemiBold"/>
                <a:sym typeface="Rajdhani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fesor/Especialista 1">
  <p:cSld name="Profesor/Especialista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54"/>
          <p:cNvSpPr/>
          <p:nvPr/>
        </p:nvSpPr>
        <p:spPr>
          <a:xfrm>
            <a:off x="-1345220" y="-2611640"/>
            <a:ext cx="5449399" cy="7015264"/>
          </a:xfrm>
          <a:custGeom>
            <a:rect b="b" l="l" r="r" t="t"/>
            <a:pathLst>
              <a:path extrusionOk="0" h="7015264" w="5449399">
                <a:moveTo>
                  <a:pt x="5448899" y="3397118"/>
                </a:moveTo>
                <a:cubicBezTo>
                  <a:pt x="5448152" y="3139504"/>
                  <a:pt x="5334829" y="3023194"/>
                  <a:pt x="5212495" y="2935912"/>
                </a:cubicBezTo>
                <a:lnTo>
                  <a:pt x="5207266" y="2932178"/>
                </a:lnTo>
                <a:lnTo>
                  <a:pt x="508808" y="51870"/>
                </a:lnTo>
                <a:lnTo>
                  <a:pt x="498601" y="46044"/>
                </a:lnTo>
                <a:cubicBezTo>
                  <a:pt x="382789" y="-15098"/>
                  <a:pt x="253783" y="-15347"/>
                  <a:pt x="153505" y="45297"/>
                </a:cubicBezTo>
                <a:cubicBezTo>
                  <a:pt x="57061" y="103651"/>
                  <a:pt x="-347" y="210600"/>
                  <a:pt x="2" y="331441"/>
                </a:cubicBezTo>
                <a:lnTo>
                  <a:pt x="499" y="513922"/>
                </a:lnTo>
                <a:cubicBezTo>
                  <a:pt x="1246" y="787718"/>
                  <a:pt x="104611" y="873854"/>
                  <a:pt x="219676" y="944606"/>
                </a:cubicBezTo>
                <a:lnTo>
                  <a:pt x="4335638" y="3495951"/>
                </a:lnTo>
                <a:lnTo>
                  <a:pt x="236207" y="6068855"/>
                </a:lnTo>
                <a:lnTo>
                  <a:pt x="233767" y="6070398"/>
                </a:lnTo>
                <a:cubicBezTo>
                  <a:pt x="119199" y="6141996"/>
                  <a:pt x="16432" y="6228881"/>
                  <a:pt x="17229" y="6502129"/>
                </a:cubicBezTo>
                <a:lnTo>
                  <a:pt x="17727" y="6684659"/>
                </a:lnTo>
                <a:cubicBezTo>
                  <a:pt x="18075" y="6805450"/>
                  <a:pt x="75633" y="6912200"/>
                  <a:pt x="171728" y="6970156"/>
                </a:cubicBezTo>
                <a:cubicBezTo>
                  <a:pt x="221618" y="7000229"/>
                  <a:pt x="278628" y="7015265"/>
                  <a:pt x="337629" y="7015265"/>
                </a:cubicBezTo>
                <a:cubicBezTo>
                  <a:pt x="396979" y="7015265"/>
                  <a:pt x="458371" y="7000030"/>
                  <a:pt x="516476" y="6969608"/>
                </a:cubicBezTo>
                <a:lnTo>
                  <a:pt x="522401" y="6966521"/>
                </a:lnTo>
                <a:lnTo>
                  <a:pt x="5204976" y="4058679"/>
                </a:lnTo>
                <a:lnTo>
                  <a:pt x="5215980" y="4051310"/>
                </a:lnTo>
                <a:cubicBezTo>
                  <a:pt x="5337618" y="3962982"/>
                  <a:pt x="5450094" y="3845776"/>
                  <a:pt x="5449397" y="3588859"/>
                </a:cubicBezTo>
                <a:lnTo>
                  <a:pt x="5448899" y="3397118"/>
                </a:lnTo>
                <a:close/>
              </a:path>
            </a:pathLst>
          </a:custGeom>
          <a:solidFill>
            <a:srgbClr val="EC18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AR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b="0" i="0" sz="18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5" name="Google Shape;45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242025" y="283250"/>
            <a:ext cx="2230350" cy="4576999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54"/>
          <p:cNvSpPr/>
          <p:nvPr/>
        </p:nvSpPr>
        <p:spPr>
          <a:xfrm>
            <a:off x="1392183" y="826918"/>
            <a:ext cx="1930200" cy="3424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" name="Google Shape;47;p54"/>
          <p:cNvSpPr txBox="1"/>
          <p:nvPr>
            <p:ph type="title"/>
          </p:nvPr>
        </p:nvSpPr>
        <p:spPr>
          <a:xfrm>
            <a:off x="1630825" y="2933550"/>
            <a:ext cx="14529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400"/>
              <a:buFont typeface="Rajdhani"/>
              <a:buNone/>
              <a:defRPr b="1" i="0" sz="1400" u="none" cap="none" strike="noStrike">
                <a:solidFill>
                  <a:srgbClr val="0C0C0C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400"/>
              <a:buFont typeface="Rajdhani"/>
              <a:buNone/>
              <a:defRPr b="1" i="0" sz="1400" u="none" cap="none" strike="noStrike">
                <a:solidFill>
                  <a:srgbClr val="0C0C0C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400"/>
              <a:buFont typeface="Rajdhani"/>
              <a:buNone/>
              <a:defRPr b="1" i="0" sz="1400" u="none" cap="none" strike="noStrike">
                <a:solidFill>
                  <a:srgbClr val="0C0C0C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400"/>
              <a:buFont typeface="Rajdhani"/>
              <a:buNone/>
              <a:defRPr b="1" i="0" sz="1400" u="none" cap="none" strike="noStrike">
                <a:solidFill>
                  <a:srgbClr val="0C0C0C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400"/>
              <a:buFont typeface="Rajdhani"/>
              <a:buNone/>
              <a:defRPr b="1" i="0" sz="1400" u="none" cap="none" strike="noStrike">
                <a:solidFill>
                  <a:srgbClr val="0C0C0C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400"/>
              <a:buFont typeface="Rajdhani"/>
              <a:buNone/>
              <a:defRPr b="1" i="0" sz="1400" u="none" cap="none" strike="noStrike">
                <a:solidFill>
                  <a:srgbClr val="0C0C0C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400"/>
              <a:buFont typeface="Rajdhani"/>
              <a:buNone/>
              <a:defRPr b="1" i="0" sz="1400" u="none" cap="none" strike="noStrike">
                <a:solidFill>
                  <a:srgbClr val="0C0C0C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400"/>
              <a:buFont typeface="Rajdhani"/>
              <a:buNone/>
              <a:defRPr b="1" i="0" sz="1400" u="none" cap="none" strike="noStrike">
                <a:solidFill>
                  <a:srgbClr val="0C0C0C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400"/>
              <a:buFont typeface="Rajdhani"/>
              <a:buNone/>
              <a:defRPr b="1" i="0" sz="1400" u="none" cap="none" strike="noStrike">
                <a:solidFill>
                  <a:srgbClr val="0C0C0C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sp>
        <p:nvSpPr>
          <p:cNvPr id="48" name="Google Shape;48;p54"/>
          <p:cNvSpPr txBox="1"/>
          <p:nvPr>
            <p:ph idx="2" type="title"/>
          </p:nvPr>
        </p:nvSpPr>
        <p:spPr>
          <a:xfrm>
            <a:off x="1718725" y="3471450"/>
            <a:ext cx="13650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7F7F7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0C0C0C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0C0C0C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0C0C0C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0C0C0C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0C0C0C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0C0C0C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0C0C0C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0C0C0C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49" name="Google Shape;49;p54"/>
          <p:cNvSpPr/>
          <p:nvPr/>
        </p:nvSpPr>
        <p:spPr>
          <a:xfrm>
            <a:off x="1630825" y="1241125"/>
            <a:ext cx="1452900" cy="1452900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50;p54"/>
          <p:cNvSpPr txBox="1"/>
          <p:nvPr>
            <p:ph idx="3" type="title"/>
          </p:nvPr>
        </p:nvSpPr>
        <p:spPr>
          <a:xfrm>
            <a:off x="3779400" y="2339600"/>
            <a:ext cx="4932300" cy="77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51" name="Google Shape;51;p54"/>
          <p:cNvSpPr txBox="1"/>
          <p:nvPr>
            <p:ph idx="1" type="subTitle"/>
          </p:nvPr>
        </p:nvSpPr>
        <p:spPr>
          <a:xfrm>
            <a:off x="3698075" y="1143400"/>
            <a:ext cx="49323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EC183F"/>
                </a:solidFill>
                <a:latin typeface="Rajdhani Medium"/>
                <a:ea typeface="Rajdhani Medium"/>
                <a:cs typeface="Rajdhani Medium"/>
                <a:sym typeface="Rajdhani Medium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EC183F"/>
                </a:solidFill>
                <a:latin typeface="Rajdhani Medium"/>
                <a:ea typeface="Rajdhani Medium"/>
                <a:cs typeface="Rajdhani Medium"/>
                <a:sym typeface="Rajdhani Medium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EC183F"/>
                </a:solidFill>
                <a:latin typeface="Rajdhani Medium"/>
                <a:ea typeface="Rajdhani Medium"/>
                <a:cs typeface="Rajdhani Medium"/>
                <a:sym typeface="Rajdhani Medium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EC183F"/>
                </a:solidFill>
                <a:latin typeface="Rajdhani Medium"/>
                <a:ea typeface="Rajdhani Medium"/>
                <a:cs typeface="Rajdhani Medium"/>
                <a:sym typeface="Rajdhani Medium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EC183F"/>
                </a:solidFill>
                <a:latin typeface="Rajdhani Medium"/>
                <a:ea typeface="Rajdhani Medium"/>
                <a:cs typeface="Rajdhani Medium"/>
                <a:sym typeface="Rajdhani Medium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EC183F"/>
                </a:solidFill>
                <a:latin typeface="Rajdhani Medium"/>
                <a:ea typeface="Rajdhani Medium"/>
                <a:cs typeface="Rajdhani Medium"/>
                <a:sym typeface="Rajdhani Medium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EC183F"/>
                </a:solidFill>
                <a:latin typeface="Rajdhani Medium"/>
                <a:ea typeface="Rajdhani Medium"/>
                <a:cs typeface="Rajdhani Medium"/>
                <a:sym typeface="Rajdhani Medium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EC183F"/>
                </a:solidFill>
                <a:latin typeface="Rajdhani Medium"/>
                <a:ea typeface="Rajdhani Medium"/>
                <a:cs typeface="Rajdhani Medium"/>
                <a:sym typeface="Rajdhani Medium"/>
              </a:defRPr>
            </a:lvl9pPr>
          </a:lstStyle>
          <a:p/>
        </p:txBody>
      </p:sp>
      <p:sp>
        <p:nvSpPr>
          <p:cNvPr id="52" name="Google Shape;52;p54"/>
          <p:cNvSpPr txBox="1"/>
          <p:nvPr>
            <p:ph idx="4" type="title"/>
          </p:nvPr>
        </p:nvSpPr>
        <p:spPr>
          <a:xfrm>
            <a:off x="5071850" y="4125538"/>
            <a:ext cx="1302900" cy="5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Open Sans"/>
              <a:buNone/>
              <a:defRPr b="0" i="0" sz="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Open Sans"/>
              <a:buNone/>
              <a:defRPr b="0" i="0" sz="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Open Sans"/>
              <a:buNone/>
              <a:defRPr b="0" i="0" sz="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Open Sans"/>
              <a:buNone/>
              <a:defRPr b="0" i="0" sz="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Open Sans"/>
              <a:buNone/>
              <a:defRPr b="0" i="0" sz="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Open Sans"/>
              <a:buNone/>
              <a:defRPr b="0" i="0" sz="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Open Sans"/>
              <a:buNone/>
              <a:defRPr b="0" i="0" sz="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Open Sans"/>
              <a:buNone/>
              <a:defRPr b="0" i="0" sz="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Open Sans"/>
              <a:buNone/>
              <a:defRPr b="0" i="0" sz="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53" name="Google Shape;53;p54"/>
          <p:cNvSpPr txBox="1"/>
          <p:nvPr>
            <p:ph idx="5" type="title"/>
          </p:nvPr>
        </p:nvSpPr>
        <p:spPr>
          <a:xfrm>
            <a:off x="5071850" y="3548713"/>
            <a:ext cx="1302900" cy="576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pen Sans"/>
              <a:buNone/>
              <a:defRPr b="1" i="0" sz="10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pen Sans"/>
              <a:buNone/>
              <a:defRPr b="1" i="0" sz="10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pen Sans"/>
              <a:buNone/>
              <a:defRPr b="1" i="0" sz="10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pen Sans"/>
              <a:buNone/>
              <a:defRPr b="1" i="0" sz="10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pen Sans"/>
              <a:buNone/>
              <a:defRPr b="1" i="0" sz="10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pen Sans"/>
              <a:buNone/>
              <a:defRPr b="1" i="0" sz="10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pen Sans"/>
              <a:buNone/>
              <a:defRPr b="1" i="0" sz="10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pen Sans"/>
              <a:buNone/>
              <a:defRPr b="1" i="0" sz="10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pen Sans"/>
              <a:buNone/>
              <a:defRPr b="1" i="0" sz="10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54" name="Google Shape;54;p54"/>
          <p:cNvSpPr txBox="1"/>
          <p:nvPr>
            <p:ph idx="6" type="title"/>
          </p:nvPr>
        </p:nvSpPr>
        <p:spPr>
          <a:xfrm>
            <a:off x="6400625" y="4125538"/>
            <a:ext cx="1302900" cy="5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Open Sans"/>
              <a:buNone/>
              <a:defRPr b="0" i="0" sz="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Open Sans"/>
              <a:buNone/>
              <a:defRPr b="0" i="0" sz="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Open Sans"/>
              <a:buNone/>
              <a:defRPr b="0" i="0" sz="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Open Sans"/>
              <a:buNone/>
              <a:defRPr b="0" i="0" sz="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Open Sans"/>
              <a:buNone/>
              <a:defRPr b="0" i="0" sz="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Open Sans"/>
              <a:buNone/>
              <a:defRPr b="0" i="0" sz="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Open Sans"/>
              <a:buNone/>
              <a:defRPr b="0" i="0" sz="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Open Sans"/>
              <a:buNone/>
              <a:defRPr b="0" i="0" sz="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Open Sans"/>
              <a:buNone/>
              <a:defRPr b="0" i="0" sz="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55" name="Google Shape;55;p54"/>
          <p:cNvSpPr txBox="1"/>
          <p:nvPr>
            <p:ph idx="7" type="title"/>
          </p:nvPr>
        </p:nvSpPr>
        <p:spPr>
          <a:xfrm>
            <a:off x="6400625" y="3548713"/>
            <a:ext cx="1302900" cy="576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pen Sans"/>
              <a:buNone/>
              <a:defRPr b="1" i="0" sz="10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pen Sans"/>
              <a:buNone/>
              <a:defRPr b="1" i="0" sz="10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pen Sans"/>
              <a:buNone/>
              <a:defRPr b="1" i="0" sz="10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pen Sans"/>
              <a:buNone/>
              <a:defRPr b="1" i="0" sz="10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pen Sans"/>
              <a:buNone/>
              <a:defRPr b="1" i="0" sz="10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pen Sans"/>
              <a:buNone/>
              <a:defRPr b="1" i="0" sz="10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pen Sans"/>
              <a:buNone/>
              <a:defRPr b="1" i="0" sz="10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pen Sans"/>
              <a:buNone/>
              <a:defRPr b="1" i="0" sz="10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pen Sans"/>
              <a:buNone/>
              <a:defRPr b="1" i="0" sz="10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56" name="Google Shape;56;p54"/>
          <p:cNvSpPr txBox="1"/>
          <p:nvPr>
            <p:ph idx="8" type="title"/>
          </p:nvPr>
        </p:nvSpPr>
        <p:spPr>
          <a:xfrm>
            <a:off x="7729400" y="4125538"/>
            <a:ext cx="1302900" cy="5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Open Sans"/>
              <a:buNone/>
              <a:defRPr b="0" i="0" sz="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Open Sans"/>
              <a:buNone/>
              <a:defRPr b="0" i="0" sz="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Open Sans"/>
              <a:buNone/>
              <a:defRPr b="0" i="0" sz="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Open Sans"/>
              <a:buNone/>
              <a:defRPr b="0" i="0" sz="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Open Sans"/>
              <a:buNone/>
              <a:defRPr b="0" i="0" sz="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Open Sans"/>
              <a:buNone/>
              <a:defRPr b="0" i="0" sz="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Open Sans"/>
              <a:buNone/>
              <a:defRPr b="0" i="0" sz="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Open Sans"/>
              <a:buNone/>
              <a:defRPr b="0" i="0" sz="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Open Sans"/>
              <a:buNone/>
              <a:defRPr b="0" i="0" sz="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57" name="Google Shape;57;p54"/>
          <p:cNvSpPr txBox="1"/>
          <p:nvPr>
            <p:ph idx="9" type="title"/>
          </p:nvPr>
        </p:nvSpPr>
        <p:spPr>
          <a:xfrm>
            <a:off x="7729400" y="3548713"/>
            <a:ext cx="1302900" cy="576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pen Sans"/>
              <a:buNone/>
              <a:defRPr b="1" i="0" sz="10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pen Sans"/>
              <a:buNone/>
              <a:defRPr b="1" i="0" sz="10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pen Sans"/>
              <a:buNone/>
              <a:defRPr b="1" i="0" sz="10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pen Sans"/>
              <a:buNone/>
              <a:defRPr b="1" i="0" sz="10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pen Sans"/>
              <a:buNone/>
              <a:defRPr b="1" i="0" sz="10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pen Sans"/>
              <a:buNone/>
              <a:defRPr b="1" i="0" sz="10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pen Sans"/>
              <a:buNone/>
              <a:defRPr b="1" i="0" sz="10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pen Sans"/>
              <a:buNone/>
              <a:defRPr b="1" i="0" sz="10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pen Sans"/>
              <a:buNone/>
              <a:defRPr b="1" i="0" sz="10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58" name="Google Shape;58;p54"/>
          <p:cNvSpPr txBox="1"/>
          <p:nvPr>
            <p:ph idx="13" type="title"/>
          </p:nvPr>
        </p:nvSpPr>
        <p:spPr>
          <a:xfrm>
            <a:off x="3698063" y="4125538"/>
            <a:ext cx="1302900" cy="5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Open Sans"/>
              <a:buNone/>
              <a:defRPr b="0" i="0" sz="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Open Sans"/>
              <a:buNone/>
              <a:defRPr b="0" i="0" sz="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Open Sans"/>
              <a:buNone/>
              <a:defRPr b="0" i="0" sz="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Open Sans"/>
              <a:buNone/>
              <a:defRPr b="0" i="0" sz="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Open Sans"/>
              <a:buNone/>
              <a:defRPr b="0" i="0" sz="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Open Sans"/>
              <a:buNone/>
              <a:defRPr b="0" i="0" sz="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Open Sans"/>
              <a:buNone/>
              <a:defRPr b="0" i="0" sz="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Open Sans"/>
              <a:buNone/>
              <a:defRPr b="0" i="0" sz="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Open Sans"/>
              <a:buNone/>
              <a:defRPr b="0" i="0" sz="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59" name="Google Shape;59;p54"/>
          <p:cNvSpPr txBox="1"/>
          <p:nvPr>
            <p:ph idx="14" type="title"/>
          </p:nvPr>
        </p:nvSpPr>
        <p:spPr>
          <a:xfrm>
            <a:off x="3698063" y="3548713"/>
            <a:ext cx="1302900" cy="576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pen Sans"/>
              <a:buNone/>
              <a:defRPr b="1" i="0" sz="10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pen Sans"/>
              <a:buNone/>
              <a:defRPr b="1" i="0" sz="10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pen Sans"/>
              <a:buNone/>
              <a:defRPr b="1" i="0" sz="10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pen Sans"/>
              <a:buNone/>
              <a:defRPr b="1" i="0" sz="10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pen Sans"/>
              <a:buNone/>
              <a:defRPr b="1" i="0" sz="10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pen Sans"/>
              <a:buNone/>
              <a:defRPr b="1" i="0" sz="10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pen Sans"/>
              <a:buNone/>
              <a:defRPr b="1" i="0" sz="10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pen Sans"/>
              <a:buNone/>
              <a:defRPr b="1" i="0" sz="10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pen Sans"/>
              <a:buNone/>
              <a:defRPr b="1" i="0" sz="10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60" name="Google Shape;60;p54"/>
          <p:cNvSpPr txBox="1"/>
          <p:nvPr>
            <p:ph idx="15" type="title"/>
          </p:nvPr>
        </p:nvSpPr>
        <p:spPr>
          <a:xfrm>
            <a:off x="3779400" y="3184900"/>
            <a:ext cx="4932300" cy="3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ajdhani"/>
              <a:buNone/>
              <a:defRPr b="1" i="0" sz="12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ajdhani"/>
              <a:buNone/>
              <a:defRPr b="1" i="0" sz="12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ajdhani"/>
              <a:buNone/>
              <a:defRPr b="1" i="0" sz="12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ajdhani"/>
              <a:buNone/>
              <a:defRPr b="1" i="0" sz="12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ajdhani"/>
              <a:buNone/>
              <a:defRPr b="1" i="0" sz="12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ajdhani"/>
              <a:buNone/>
              <a:defRPr b="1" i="0" sz="12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ajdhani"/>
              <a:buNone/>
              <a:defRPr b="1" i="0" sz="12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ajdhani"/>
              <a:buNone/>
              <a:defRPr b="1" i="0" sz="12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ajdhani"/>
              <a:buNone/>
              <a:defRPr b="1" i="0" sz="12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nea del tiempo 1">
  <p:cSld name="BLANK_1">
    <p:spTree>
      <p:nvGrpSpPr>
        <p:cNvPr id="869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p41"/>
          <p:cNvSpPr txBox="1"/>
          <p:nvPr>
            <p:ph idx="12" type="sldNum"/>
          </p:nvPr>
        </p:nvSpPr>
        <p:spPr>
          <a:xfrm>
            <a:off x="8472458" y="44395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  <p:pic>
        <p:nvPicPr>
          <p:cNvPr id="871" name="Google Shape;871;p4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5000" y="0"/>
            <a:ext cx="9148994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872" name="Google Shape;872;p41"/>
          <p:cNvSpPr/>
          <p:nvPr/>
        </p:nvSpPr>
        <p:spPr>
          <a:xfrm>
            <a:off x="-5050" y="3606300"/>
            <a:ext cx="9149100" cy="1537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3" name="Google Shape;873;p41"/>
          <p:cNvSpPr txBox="1"/>
          <p:nvPr>
            <p:ph type="title"/>
          </p:nvPr>
        </p:nvSpPr>
        <p:spPr>
          <a:xfrm>
            <a:off x="256500" y="141725"/>
            <a:ext cx="74529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nea del tiempo 2">
  <p:cSld name="BLANK_1_1">
    <p:spTree>
      <p:nvGrpSpPr>
        <p:cNvPr id="874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p42"/>
          <p:cNvSpPr txBox="1"/>
          <p:nvPr>
            <p:ph idx="12" type="sldNum"/>
          </p:nvPr>
        </p:nvSpPr>
        <p:spPr>
          <a:xfrm>
            <a:off x="8472458" y="44395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  <p:pic>
        <p:nvPicPr>
          <p:cNvPr id="876" name="Google Shape;876;p4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5000" y="0"/>
            <a:ext cx="9148994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877" name="Google Shape;877;p42"/>
          <p:cNvSpPr/>
          <p:nvPr/>
        </p:nvSpPr>
        <p:spPr>
          <a:xfrm>
            <a:off x="-5050" y="0"/>
            <a:ext cx="91491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nea del tiempo 3">
  <p:cSld name="BLANK_1_1_1"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43"/>
          <p:cNvSpPr txBox="1"/>
          <p:nvPr>
            <p:ph idx="12" type="sldNum"/>
          </p:nvPr>
        </p:nvSpPr>
        <p:spPr>
          <a:xfrm>
            <a:off x="8472458" y="44395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  <p:pic>
        <p:nvPicPr>
          <p:cNvPr id="880" name="Google Shape;880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5000" y="0"/>
            <a:ext cx="9148994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881" name="Google Shape;881;p43"/>
          <p:cNvSpPr/>
          <p:nvPr/>
        </p:nvSpPr>
        <p:spPr>
          <a:xfrm>
            <a:off x="-5050" y="-56900"/>
            <a:ext cx="9149100" cy="1996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úmeración">
  <p:cSld name="BLANK_1_1_1_2">
    <p:spTree>
      <p:nvGrpSpPr>
        <p:cNvPr id="882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p44"/>
          <p:cNvSpPr txBox="1"/>
          <p:nvPr>
            <p:ph idx="12" type="sldNum"/>
          </p:nvPr>
        </p:nvSpPr>
        <p:spPr>
          <a:xfrm>
            <a:off x="8472458" y="44395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  <p:pic>
        <p:nvPicPr>
          <p:cNvPr id="884" name="Google Shape;884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5000" y="0"/>
            <a:ext cx="9148994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885" name="Google Shape;885;p44"/>
          <p:cNvSpPr txBox="1"/>
          <p:nvPr>
            <p:ph type="title"/>
          </p:nvPr>
        </p:nvSpPr>
        <p:spPr>
          <a:xfrm>
            <a:off x="256500" y="141725"/>
            <a:ext cx="74529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sp>
        <p:nvSpPr>
          <p:cNvPr id="886" name="Google Shape;886;p44"/>
          <p:cNvSpPr txBox="1"/>
          <p:nvPr>
            <p:ph idx="2" type="title"/>
          </p:nvPr>
        </p:nvSpPr>
        <p:spPr>
          <a:xfrm>
            <a:off x="1407350" y="1716863"/>
            <a:ext cx="15471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i="0" sz="18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i="0" sz="24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i="0" sz="24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i="0" sz="24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i="0" sz="24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i="0" sz="24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i="0" sz="24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i="0" sz="24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i="0" sz="24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sp>
        <p:nvSpPr>
          <p:cNvPr id="887" name="Google Shape;887;p44"/>
          <p:cNvSpPr txBox="1"/>
          <p:nvPr>
            <p:ph idx="1" type="subTitle"/>
          </p:nvPr>
        </p:nvSpPr>
        <p:spPr>
          <a:xfrm>
            <a:off x="1407350" y="2302788"/>
            <a:ext cx="1547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B1E4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B1E4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B1E4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B1E4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B1E4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B1E4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B1E4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B1E4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B1E4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88" name="Google Shape;888;p44"/>
          <p:cNvSpPr txBox="1"/>
          <p:nvPr>
            <p:ph idx="3" type="title"/>
          </p:nvPr>
        </p:nvSpPr>
        <p:spPr>
          <a:xfrm>
            <a:off x="742200" y="1717925"/>
            <a:ext cx="5487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Font typeface="Rajdhani"/>
              <a:buNone/>
              <a:defRPr b="1" i="0" sz="60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i="0" sz="18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i="0" sz="18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i="0" sz="18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i="0" sz="18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i="0" sz="18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i="0" sz="18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i="0" sz="18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i="0" sz="18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cxnSp>
        <p:nvCxnSpPr>
          <p:cNvPr id="889" name="Google Shape;889;p44"/>
          <p:cNvCxnSpPr/>
          <p:nvPr/>
        </p:nvCxnSpPr>
        <p:spPr>
          <a:xfrm rot="10800000">
            <a:off x="1349125" y="1601825"/>
            <a:ext cx="0" cy="1209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90" name="Google Shape;890;p44"/>
          <p:cNvSpPr txBox="1"/>
          <p:nvPr>
            <p:ph idx="4" type="title"/>
          </p:nvPr>
        </p:nvSpPr>
        <p:spPr>
          <a:xfrm>
            <a:off x="3986225" y="1716863"/>
            <a:ext cx="15471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i="0" sz="18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i="0" sz="24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i="0" sz="24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i="0" sz="24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i="0" sz="24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i="0" sz="24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i="0" sz="24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i="0" sz="24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i="0" sz="24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sp>
        <p:nvSpPr>
          <p:cNvPr id="891" name="Google Shape;891;p44"/>
          <p:cNvSpPr txBox="1"/>
          <p:nvPr>
            <p:ph idx="5" type="subTitle"/>
          </p:nvPr>
        </p:nvSpPr>
        <p:spPr>
          <a:xfrm>
            <a:off x="3986225" y="2302788"/>
            <a:ext cx="1547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B1E4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B1E4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B1E4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B1E4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B1E4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B1E4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B1E4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B1E4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B1E4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92" name="Google Shape;892;p44"/>
          <p:cNvSpPr txBox="1"/>
          <p:nvPr>
            <p:ph idx="6" type="title"/>
          </p:nvPr>
        </p:nvSpPr>
        <p:spPr>
          <a:xfrm>
            <a:off x="3321075" y="1717925"/>
            <a:ext cx="5487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Font typeface="Rajdhani"/>
              <a:buNone/>
              <a:defRPr b="1" i="0" sz="60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i="0" sz="18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i="0" sz="18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i="0" sz="18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i="0" sz="18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i="0" sz="18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i="0" sz="18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i="0" sz="18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i="0" sz="18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cxnSp>
        <p:nvCxnSpPr>
          <p:cNvPr id="893" name="Google Shape;893;p44"/>
          <p:cNvCxnSpPr/>
          <p:nvPr/>
        </p:nvCxnSpPr>
        <p:spPr>
          <a:xfrm rot="10800000">
            <a:off x="3928000" y="1601825"/>
            <a:ext cx="0" cy="1209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94" name="Google Shape;894;p44"/>
          <p:cNvSpPr txBox="1"/>
          <p:nvPr>
            <p:ph idx="7" type="title"/>
          </p:nvPr>
        </p:nvSpPr>
        <p:spPr>
          <a:xfrm>
            <a:off x="6666750" y="1716863"/>
            <a:ext cx="15471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i="0" sz="18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i="0" sz="24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i="0" sz="24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i="0" sz="24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i="0" sz="24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i="0" sz="24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i="0" sz="24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i="0" sz="24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i="0" sz="24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sp>
        <p:nvSpPr>
          <p:cNvPr id="895" name="Google Shape;895;p44"/>
          <p:cNvSpPr txBox="1"/>
          <p:nvPr>
            <p:ph idx="8" type="subTitle"/>
          </p:nvPr>
        </p:nvSpPr>
        <p:spPr>
          <a:xfrm>
            <a:off x="6666750" y="2302788"/>
            <a:ext cx="1547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B1E4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B1E4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B1E4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B1E4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B1E4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B1E4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B1E4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B1E4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B1E4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96" name="Google Shape;896;p44"/>
          <p:cNvSpPr txBox="1"/>
          <p:nvPr>
            <p:ph idx="9" type="title"/>
          </p:nvPr>
        </p:nvSpPr>
        <p:spPr>
          <a:xfrm>
            <a:off x="6001600" y="1717925"/>
            <a:ext cx="5487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Font typeface="Rajdhani"/>
              <a:buNone/>
              <a:defRPr b="1" i="0" sz="60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i="0" sz="18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i="0" sz="18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i="0" sz="18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i="0" sz="18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i="0" sz="18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i="0" sz="18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i="0" sz="18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i="0" sz="18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cxnSp>
        <p:nvCxnSpPr>
          <p:cNvPr id="897" name="Google Shape;897;p44"/>
          <p:cNvCxnSpPr/>
          <p:nvPr/>
        </p:nvCxnSpPr>
        <p:spPr>
          <a:xfrm rot="10800000">
            <a:off x="6608525" y="1601825"/>
            <a:ext cx="0" cy="1209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98" name="Google Shape;898;p44"/>
          <p:cNvSpPr txBox="1"/>
          <p:nvPr>
            <p:ph idx="13" type="title"/>
          </p:nvPr>
        </p:nvSpPr>
        <p:spPr>
          <a:xfrm>
            <a:off x="1407350" y="3078888"/>
            <a:ext cx="15471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i="0" sz="18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i="0" sz="24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i="0" sz="24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i="0" sz="24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i="0" sz="24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i="0" sz="24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i="0" sz="24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i="0" sz="24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i="0" sz="24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sp>
        <p:nvSpPr>
          <p:cNvPr id="899" name="Google Shape;899;p44"/>
          <p:cNvSpPr txBox="1"/>
          <p:nvPr>
            <p:ph idx="14" type="subTitle"/>
          </p:nvPr>
        </p:nvSpPr>
        <p:spPr>
          <a:xfrm>
            <a:off x="1407350" y="3664813"/>
            <a:ext cx="1547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B1E4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B1E4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B1E4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B1E4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B1E4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B1E4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B1E4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B1E4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B1E4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900" name="Google Shape;900;p44"/>
          <p:cNvSpPr txBox="1"/>
          <p:nvPr>
            <p:ph idx="15" type="title"/>
          </p:nvPr>
        </p:nvSpPr>
        <p:spPr>
          <a:xfrm>
            <a:off x="742200" y="3079950"/>
            <a:ext cx="5487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Font typeface="Rajdhani"/>
              <a:buNone/>
              <a:defRPr b="1" i="0" sz="60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i="0" sz="18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i="0" sz="18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i="0" sz="18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i="0" sz="18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i="0" sz="18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i="0" sz="18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i="0" sz="18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i="0" sz="18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cxnSp>
        <p:nvCxnSpPr>
          <p:cNvPr id="901" name="Google Shape;901;p44"/>
          <p:cNvCxnSpPr/>
          <p:nvPr/>
        </p:nvCxnSpPr>
        <p:spPr>
          <a:xfrm rot="10800000">
            <a:off x="1349125" y="2963850"/>
            <a:ext cx="0" cy="1209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02" name="Google Shape;902;p44"/>
          <p:cNvSpPr txBox="1"/>
          <p:nvPr>
            <p:ph idx="16" type="title"/>
          </p:nvPr>
        </p:nvSpPr>
        <p:spPr>
          <a:xfrm>
            <a:off x="3986225" y="3078888"/>
            <a:ext cx="15471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i="0" sz="18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i="0" sz="24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i="0" sz="24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i="0" sz="24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i="0" sz="24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i="0" sz="24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i="0" sz="24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i="0" sz="24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i="0" sz="24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sp>
        <p:nvSpPr>
          <p:cNvPr id="903" name="Google Shape;903;p44"/>
          <p:cNvSpPr txBox="1"/>
          <p:nvPr>
            <p:ph idx="17" type="subTitle"/>
          </p:nvPr>
        </p:nvSpPr>
        <p:spPr>
          <a:xfrm>
            <a:off x="3986225" y="3664813"/>
            <a:ext cx="1547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B1E4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B1E4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B1E4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B1E4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B1E4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B1E4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B1E4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B1E4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B1E4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904" name="Google Shape;904;p44"/>
          <p:cNvSpPr txBox="1"/>
          <p:nvPr>
            <p:ph idx="18" type="title"/>
          </p:nvPr>
        </p:nvSpPr>
        <p:spPr>
          <a:xfrm>
            <a:off x="3321075" y="3079950"/>
            <a:ext cx="5487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Font typeface="Rajdhani"/>
              <a:buNone/>
              <a:defRPr b="1" i="0" sz="60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i="0" sz="18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i="0" sz="18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i="0" sz="18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i="0" sz="18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i="0" sz="18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i="0" sz="18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i="0" sz="18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i="0" sz="18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cxnSp>
        <p:nvCxnSpPr>
          <p:cNvPr id="905" name="Google Shape;905;p44"/>
          <p:cNvCxnSpPr/>
          <p:nvPr/>
        </p:nvCxnSpPr>
        <p:spPr>
          <a:xfrm rot="10800000">
            <a:off x="3928000" y="2963850"/>
            <a:ext cx="0" cy="1209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06" name="Google Shape;906;p44"/>
          <p:cNvSpPr txBox="1"/>
          <p:nvPr>
            <p:ph idx="19" type="title"/>
          </p:nvPr>
        </p:nvSpPr>
        <p:spPr>
          <a:xfrm>
            <a:off x="6666750" y="3078888"/>
            <a:ext cx="15471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i="0" sz="18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i="0" sz="24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i="0" sz="24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i="0" sz="24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i="0" sz="24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i="0" sz="24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i="0" sz="24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i="0" sz="24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i="0" sz="24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sp>
        <p:nvSpPr>
          <p:cNvPr id="907" name="Google Shape;907;p44"/>
          <p:cNvSpPr txBox="1"/>
          <p:nvPr>
            <p:ph idx="20" type="subTitle"/>
          </p:nvPr>
        </p:nvSpPr>
        <p:spPr>
          <a:xfrm>
            <a:off x="6666750" y="3664813"/>
            <a:ext cx="1547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B1E4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B1E4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B1E4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B1E4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B1E4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B1E4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B1E4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B1E4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B1E4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908" name="Google Shape;908;p44"/>
          <p:cNvSpPr txBox="1"/>
          <p:nvPr>
            <p:ph idx="21" type="title"/>
          </p:nvPr>
        </p:nvSpPr>
        <p:spPr>
          <a:xfrm>
            <a:off x="6001600" y="3079950"/>
            <a:ext cx="5487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Font typeface="Rajdhani"/>
              <a:buNone/>
              <a:defRPr b="1" i="0" sz="60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i="0" sz="18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i="0" sz="18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i="0" sz="18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i="0" sz="18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i="0" sz="18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i="0" sz="18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i="0" sz="18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i="0" sz="18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cxnSp>
        <p:nvCxnSpPr>
          <p:cNvPr id="909" name="Google Shape;909;p44"/>
          <p:cNvCxnSpPr/>
          <p:nvPr/>
        </p:nvCxnSpPr>
        <p:spPr>
          <a:xfrm rot="10800000">
            <a:off x="6608525" y="2963850"/>
            <a:ext cx="0" cy="1209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úmeración 1">
  <p:cSld name="BLANK_1_1_1_2_1">
    <p:spTree>
      <p:nvGrpSpPr>
        <p:cNvPr id="910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p45"/>
          <p:cNvSpPr txBox="1"/>
          <p:nvPr>
            <p:ph idx="12" type="sldNum"/>
          </p:nvPr>
        </p:nvSpPr>
        <p:spPr>
          <a:xfrm>
            <a:off x="8472458" y="44395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  <p:pic>
        <p:nvPicPr>
          <p:cNvPr id="912" name="Google Shape;912;p45"/>
          <p:cNvPicPr preferRelativeResize="0"/>
          <p:nvPr/>
        </p:nvPicPr>
        <p:blipFill rotWithShape="1">
          <a:blip r:embed="rId2">
            <a:alphaModFix/>
          </a:blip>
          <a:srcRect b="0" l="0" r="0" t="24744"/>
          <a:stretch/>
        </p:blipFill>
        <p:spPr>
          <a:xfrm>
            <a:off x="-5000" y="1272626"/>
            <a:ext cx="9148994" cy="38708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eración 2">
  <p:cSld name="BLANK_1_1_1_1">
    <p:spTree>
      <p:nvGrpSpPr>
        <p:cNvPr id="913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4" name="Google Shape;914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5000" y="0"/>
            <a:ext cx="9148994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915" name="Google Shape;915;p46"/>
          <p:cNvSpPr txBox="1"/>
          <p:nvPr>
            <p:ph type="title"/>
          </p:nvPr>
        </p:nvSpPr>
        <p:spPr>
          <a:xfrm>
            <a:off x="1100275" y="1651250"/>
            <a:ext cx="880500" cy="8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b="1" i="0" sz="6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b="0" i="0" sz="6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b="0" i="0" sz="6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b="0" i="0" sz="6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b="0" i="0" sz="6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b="0" i="0" sz="6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b="0" i="0" sz="6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b="0" i="0" sz="6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b="0" i="0" sz="6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16" name="Google Shape;916;p46"/>
          <p:cNvSpPr txBox="1"/>
          <p:nvPr>
            <p:ph idx="2" type="title"/>
          </p:nvPr>
        </p:nvSpPr>
        <p:spPr>
          <a:xfrm>
            <a:off x="1060525" y="378625"/>
            <a:ext cx="4747800" cy="93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  <a:defRPr b="1" i="0" sz="35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CB1E4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CB1E4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CB1E4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CB1E4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CB1E4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CB1E4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CB1E4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CB1E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17" name="Google Shape;917;p46"/>
          <p:cNvSpPr txBox="1"/>
          <p:nvPr>
            <p:ph idx="12" type="sldNum"/>
          </p:nvPr>
        </p:nvSpPr>
        <p:spPr>
          <a:xfrm>
            <a:off x="8472458" y="44395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  <p:cxnSp>
        <p:nvCxnSpPr>
          <p:cNvPr id="918" name="Google Shape;918;p46"/>
          <p:cNvCxnSpPr/>
          <p:nvPr/>
        </p:nvCxnSpPr>
        <p:spPr>
          <a:xfrm>
            <a:off x="2074408" y="1800396"/>
            <a:ext cx="0" cy="1761300"/>
          </a:xfrm>
          <a:prstGeom prst="straightConnector1">
            <a:avLst/>
          </a:prstGeom>
          <a:noFill/>
          <a:ln cap="flat" cmpd="sng" w="19050">
            <a:solidFill>
              <a:srgbClr val="559ABA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19" name="Google Shape;919;p46"/>
          <p:cNvSpPr txBox="1"/>
          <p:nvPr>
            <p:ph idx="3" type="title"/>
          </p:nvPr>
        </p:nvSpPr>
        <p:spPr>
          <a:xfrm>
            <a:off x="1100275" y="2565650"/>
            <a:ext cx="880500" cy="8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b="1" i="0" sz="6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b="0" i="0" sz="6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b="0" i="0" sz="6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b="0" i="0" sz="6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b="0" i="0" sz="6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b="0" i="0" sz="6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b="0" i="0" sz="6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b="0" i="0" sz="6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b="0" i="0" sz="6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0" name="Google Shape;920;p46"/>
          <p:cNvSpPr txBox="1"/>
          <p:nvPr>
            <p:ph idx="1" type="subTitle"/>
          </p:nvPr>
        </p:nvSpPr>
        <p:spPr>
          <a:xfrm>
            <a:off x="2227075" y="1797075"/>
            <a:ext cx="3088800" cy="6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33383C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1" name="Google Shape;921;p46"/>
          <p:cNvSpPr txBox="1"/>
          <p:nvPr>
            <p:ph idx="4" type="subTitle"/>
          </p:nvPr>
        </p:nvSpPr>
        <p:spPr>
          <a:xfrm>
            <a:off x="2227075" y="2711475"/>
            <a:ext cx="3088800" cy="6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33383C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2" name="Google Shape;922;p46"/>
          <p:cNvSpPr txBox="1"/>
          <p:nvPr>
            <p:ph idx="5" type="title"/>
          </p:nvPr>
        </p:nvSpPr>
        <p:spPr>
          <a:xfrm>
            <a:off x="4407900" y="2330475"/>
            <a:ext cx="880500" cy="8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b="1" i="0" sz="6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b="0" i="0" sz="6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b="0" i="0" sz="6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b="0" i="0" sz="6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b="0" i="0" sz="6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b="0" i="0" sz="6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b="0" i="0" sz="6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b="0" i="0" sz="6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b="0" i="0" sz="6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3" name="Google Shape;923;p46"/>
          <p:cNvSpPr txBox="1"/>
          <p:nvPr>
            <p:ph idx="6" type="title"/>
          </p:nvPr>
        </p:nvSpPr>
        <p:spPr>
          <a:xfrm>
            <a:off x="4407900" y="3244875"/>
            <a:ext cx="880500" cy="8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b="1" i="0" sz="6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b="0" i="0" sz="6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b="0" i="0" sz="6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b="0" i="0" sz="6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b="0" i="0" sz="6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b="0" i="0" sz="6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b="0" i="0" sz="6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b="0" i="0" sz="6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b="0" i="0" sz="6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4" name="Google Shape;924;p46"/>
          <p:cNvSpPr txBox="1"/>
          <p:nvPr>
            <p:ph idx="7" type="subTitle"/>
          </p:nvPr>
        </p:nvSpPr>
        <p:spPr>
          <a:xfrm>
            <a:off x="5534700" y="2476300"/>
            <a:ext cx="3088800" cy="6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33383C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5" name="Google Shape;925;p46"/>
          <p:cNvSpPr txBox="1"/>
          <p:nvPr>
            <p:ph idx="8" type="subTitle"/>
          </p:nvPr>
        </p:nvSpPr>
        <p:spPr>
          <a:xfrm>
            <a:off x="5534700" y="3390700"/>
            <a:ext cx="3088800" cy="6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33383C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926" name="Google Shape;926;p46"/>
          <p:cNvCxnSpPr/>
          <p:nvPr/>
        </p:nvCxnSpPr>
        <p:spPr>
          <a:xfrm>
            <a:off x="5274808" y="2486196"/>
            <a:ext cx="0" cy="1761300"/>
          </a:xfrm>
          <a:prstGeom prst="straightConnector1">
            <a:avLst/>
          </a:prstGeom>
          <a:noFill/>
          <a:ln cap="flat" cmpd="sng" w="19050">
            <a:solidFill>
              <a:srgbClr val="559ABA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ierre">
  <p:cSld name="Portada University_2">
    <p:spTree>
      <p:nvGrpSpPr>
        <p:cNvPr id="927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p47"/>
          <p:cNvSpPr/>
          <p:nvPr/>
        </p:nvSpPr>
        <p:spPr>
          <a:xfrm>
            <a:off x="-520995" y="-1350765"/>
            <a:ext cx="5449399" cy="7015264"/>
          </a:xfrm>
          <a:custGeom>
            <a:rect b="b" l="l" r="r" t="t"/>
            <a:pathLst>
              <a:path extrusionOk="0" h="7015264" w="5449399">
                <a:moveTo>
                  <a:pt x="5448899" y="3397118"/>
                </a:moveTo>
                <a:cubicBezTo>
                  <a:pt x="5448152" y="3139504"/>
                  <a:pt x="5334829" y="3023194"/>
                  <a:pt x="5212495" y="2935912"/>
                </a:cubicBezTo>
                <a:lnTo>
                  <a:pt x="5207266" y="2932178"/>
                </a:lnTo>
                <a:lnTo>
                  <a:pt x="508808" y="51870"/>
                </a:lnTo>
                <a:lnTo>
                  <a:pt x="498601" y="46044"/>
                </a:lnTo>
                <a:cubicBezTo>
                  <a:pt x="382789" y="-15098"/>
                  <a:pt x="253783" y="-15347"/>
                  <a:pt x="153505" y="45297"/>
                </a:cubicBezTo>
                <a:cubicBezTo>
                  <a:pt x="57061" y="103651"/>
                  <a:pt x="-347" y="210600"/>
                  <a:pt x="2" y="331441"/>
                </a:cubicBezTo>
                <a:lnTo>
                  <a:pt x="499" y="513922"/>
                </a:lnTo>
                <a:cubicBezTo>
                  <a:pt x="1246" y="787718"/>
                  <a:pt x="104611" y="873854"/>
                  <a:pt x="219676" y="944606"/>
                </a:cubicBezTo>
                <a:lnTo>
                  <a:pt x="4335638" y="3495951"/>
                </a:lnTo>
                <a:lnTo>
                  <a:pt x="236207" y="6068855"/>
                </a:lnTo>
                <a:lnTo>
                  <a:pt x="233767" y="6070398"/>
                </a:lnTo>
                <a:cubicBezTo>
                  <a:pt x="119199" y="6141996"/>
                  <a:pt x="16432" y="6228881"/>
                  <a:pt x="17229" y="6502129"/>
                </a:cubicBezTo>
                <a:lnTo>
                  <a:pt x="17727" y="6684659"/>
                </a:lnTo>
                <a:cubicBezTo>
                  <a:pt x="18075" y="6805450"/>
                  <a:pt x="75633" y="6912200"/>
                  <a:pt x="171728" y="6970156"/>
                </a:cubicBezTo>
                <a:cubicBezTo>
                  <a:pt x="221618" y="7000229"/>
                  <a:pt x="278628" y="7015265"/>
                  <a:pt x="337629" y="7015265"/>
                </a:cubicBezTo>
                <a:cubicBezTo>
                  <a:pt x="396979" y="7015265"/>
                  <a:pt x="458371" y="7000030"/>
                  <a:pt x="516476" y="6969608"/>
                </a:cubicBezTo>
                <a:lnTo>
                  <a:pt x="522401" y="6966521"/>
                </a:lnTo>
                <a:lnTo>
                  <a:pt x="5204976" y="4058679"/>
                </a:lnTo>
                <a:lnTo>
                  <a:pt x="5215980" y="4051310"/>
                </a:lnTo>
                <a:cubicBezTo>
                  <a:pt x="5337618" y="3962982"/>
                  <a:pt x="5450094" y="3845776"/>
                  <a:pt x="5449397" y="3588859"/>
                </a:cubicBezTo>
                <a:lnTo>
                  <a:pt x="5448899" y="3397118"/>
                </a:lnTo>
                <a:close/>
              </a:path>
            </a:pathLst>
          </a:custGeom>
          <a:solidFill>
            <a:srgbClr val="CB1E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929" name="Google Shape;929;p47"/>
          <p:cNvGrpSpPr/>
          <p:nvPr/>
        </p:nvGrpSpPr>
        <p:grpSpPr>
          <a:xfrm>
            <a:off x="445593" y="2001297"/>
            <a:ext cx="2196917" cy="517858"/>
            <a:chOff x="363193" y="1700338"/>
            <a:chExt cx="2196917" cy="517858"/>
          </a:xfrm>
        </p:grpSpPr>
        <p:sp>
          <p:nvSpPr>
            <p:cNvPr id="930" name="Google Shape;930;p47"/>
            <p:cNvSpPr/>
            <p:nvPr/>
          </p:nvSpPr>
          <p:spPr>
            <a:xfrm>
              <a:off x="363193" y="1700338"/>
              <a:ext cx="179113" cy="291943"/>
            </a:xfrm>
            <a:custGeom>
              <a:rect b="b" l="l" r="r" t="t"/>
              <a:pathLst>
                <a:path extrusionOk="0" h="291943" w="179113">
                  <a:moveTo>
                    <a:pt x="161354" y="17304"/>
                  </a:moveTo>
                  <a:cubicBezTo>
                    <a:pt x="149514" y="5768"/>
                    <a:pt x="133222" y="0"/>
                    <a:pt x="112426" y="0"/>
                  </a:cubicBezTo>
                  <a:lnTo>
                    <a:pt x="7286" y="0"/>
                  </a:lnTo>
                  <a:cubicBezTo>
                    <a:pt x="2429" y="0"/>
                    <a:pt x="0" y="2429"/>
                    <a:pt x="0" y="7286"/>
                  </a:cubicBezTo>
                  <a:lnTo>
                    <a:pt x="0" y="284709"/>
                  </a:lnTo>
                  <a:cubicBezTo>
                    <a:pt x="0" y="289515"/>
                    <a:pt x="2429" y="291944"/>
                    <a:pt x="7286" y="291944"/>
                  </a:cubicBezTo>
                  <a:lnTo>
                    <a:pt x="112426" y="291944"/>
                  </a:lnTo>
                  <a:cubicBezTo>
                    <a:pt x="133222" y="291944"/>
                    <a:pt x="149514" y="286125"/>
                    <a:pt x="161354" y="274437"/>
                  </a:cubicBezTo>
                  <a:cubicBezTo>
                    <a:pt x="173143" y="262750"/>
                    <a:pt x="179113" y="246508"/>
                    <a:pt x="179113" y="225713"/>
                  </a:cubicBezTo>
                  <a:lnTo>
                    <a:pt x="179113" y="57174"/>
                  </a:lnTo>
                  <a:cubicBezTo>
                    <a:pt x="179113" y="36076"/>
                    <a:pt x="173143" y="28840"/>
                    <a:pt x="161354" y="17304"/>
                  </a:cubicBezTo>
                  <a:moveTo>
                    <a:pt x="137219" y="223992"/>
                  </a:moveTo>
                  <a:cubicBezTo>
                    <a:pt x="137219" y="245091"/>
                    <a:pt x="126948" y="255615"/>
                    <a:pt x="106405" y="255615"/>
                  </a:cubicBezTo>
                  <a:lnTo>
                    <a:pt x="46195" y="255615"/>
                  </a:lnTo>
                  <a:cubicBezTo>
                    <a:pt x="43058" y="255615"/>
                    <a:pt x="41489" y="254047"/>
                    <a:pt x="41489" y="250910"/>
                  </a:cubicBezTo>
                  <a:lnTo>
                    <a:pt x="41489" y="40629"/>
                  </a:lnTo>
                  <a:cubicBezTo>
                    <a:pt x="41489" y="37796"/>
                    <a:pt x="43058" y="36329"/>
                    <a:pt x="46195" y="36329"/>
                  </a:cubicBezTo>
                  <a:lnTo>
                    <a:pt x="106456" y="36329"/>
                  </a:lnTo>
                  <a:cubicBezTo>
                    <a:pt x="126998" y="36329"/>
                    <a:pt x="137269" y="37796"/>
                    <a:pt x="137269" y="58844"/>
                  </a:cubicBezTo>
                  <a:lnTo>
                    <a:pt x="137269" y="223992"/>
                  </a:lnTo>
                  <a:close/>
                </a:path>
              </a:pathLst>
            </a:custGeom>
            <a:solidFill>
              <a:srgbClr val="CB1E4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31" name="Google Shape;931;p47"/>
            <p:cNvSpPr/>
            <p:nvPr/>
          </p:nvSpPr>
          <p:spPr>
            <a:xfrm>
              <a:off x="581164" y="1774310"/>
              <a:ext cx="41489" cy="217920"/>
            </a:xfrm>
            <a:custGeom>
              <a:rect b="b" l="l" r="r" t="t"/>
              <a:pathLst>
                <a:path extrusionOk="0" h="217920" w="41489">
                  <a:moveTo>
                    <a:pt x="34204" y="0"/>
                  </a:moveTo>
                  <a:lnTo>
                    <a:pt x="6831" y="0"/>
                  </a:lnTo>
                  <a:cubicBezTo>
                    <a:pt x="2277" y="0"/>
                    <a:pt x="0" y="2429"/>
                    <a:pt x="0" y="7235"/>
                  </a:cubicBezTo>
                  <a:lnTo>
                    <a:pt x="0" y="210685"/>
                  </a:lnTo>
                  <a:cubicBezTo>
                    <a:pt x="0" y="215492"/>
                    <a:pt x="2429" y="217921"/>
                    <a:pt x="7235" y="217921"/>
                  </a:cubicBezTo>
                  <a:lnTo>
                    <a:pt x="34608" y="217921"/>
                  </a:lnTo>
                  <a:cubicBezTo>
                    <a:pt x="37189" y="217921"/>
                    <a:pt x="38960" y="217415"/>
                    <a:pt x="39972" y="216453"/>
                  </a:cubicBezTo>
                  <a:cubicBezTo>
                    <a:pt x="40933" y="215441"/>
                    <a:pt x="41489" y="213519"/>
                    <a:pt x="41489" y="210685"/>
                  </a:cubicBezTo>
                  <a:lnTo>
                    <a:pt x="41489" y="7235"/>
                  </a:lnTo>
                  <a:cubicBezTo>
                    <a:pt x="41489" y="2429"/>
                    <a:pt x="39061" y="0"/>
                    <a:pt x="34204" y="0"/>
                  </a:cubicBezTo>
                </a:path>
              </a:pathLst>
            </a:custGeom>
            <a:solidFill>
              <a:srgbClr val="CB1E4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32" name="Google Shape;932;p47"/>
            <p:cNvSpPr/>
            <p:nvPr/>
          </p:nvSpPr>
          <p:spPr>
            <a:xfrm>
              <a:off x="581164" y="1701349"/>
              <a:ext cx="41439" cy="43918"/>
            </a:xfrm>
            <a:custGeom>
              <a:rect b="b" l="l" r="r" t="t"/>
              <a:pathLst>
                <a:path extrusionOk="0" h="43918" w="41439">
                  <a:moveTo>
                    <a:pt x="34608" y="0"/>
                  </a:moveTo>
                  <a:lnTo>
                    <a:pt x="6831" y="0"/>
                  </a:lnTo>
                  <a:cubicBezTo>
                    <a:pt x="2277" y="0"/>
                    <a:pt x="0" y="2277"/>
                    <a:pt x="0" y="6881"/>
                  </a:cubicBezTo>
                  <a:lnTo>
                    <a:pt x="0" y="36683"/>
                  </a:lnTo>
                  <a:cubicBezTo>
                    <a:pt x="0" y="41489"/>
                    <a:pt x="2226" y="43918"/>
                    <a:pt x="6831" y="43918"/>
                  </a:cubicBezTo>
                  <a:lnTo>
                    <a:pt x="34608" y="43918"/>
                  </a:lnTo>
                  <a:cubicBezTo>
                    <a:pt x="39162" y="43918"/>
                    <a:pt x="41439" y="41489"/>
                    <a:pt x="41439" y="36683"/>
                  </a:cubicBezTo>
                  <a:lnTo>
                    <a:pt x="41439" y="6831"/>
                  </a:lnTo>
                  <a:cubicBezTo>
                    <a:pt x="41489" y="2277"/>
                    <a:pt x="39162" y="0"/>
                    <a:pt x="34608" y="0"/>
                  </a:cubicBezTo>
                </a:path>
              </a:pathLst>
            </a:custGeom>
            <a:solidFill>
              <a:srgbClr val="CB1E4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33" name="Google Shape;933;p47"/>
            <p:cNvSpPr/>
            <p:nvPr/>
          </p:nvSpPr>
          <p:spPr>
            <a:xfrm>
              <a:off x="658122" y="1774310"/>
              <a:ext cx="169651" cy="284556"/>
            </a:xfrm>
            <a:custGeom>
              <a:rect b="b" l="l" r="r" t="t"/>
              <a:pathLst>
                <a:path extrusionOk="0" h="284556" w="169651">
                  <a:moveTo>
                    <a:pt x="161961" y="0"/>
                  </a:moveTo>
                  <a:lnTo>
                    <a:pt x="66231" y="0"/>
                  </a:lnTo>
                  <a:cubicBezTo>
                    <a:pt x="45436" y="0"/>
                    <a:pt x="29194" y="5768"/>
                    <a:pt x="17557" y="17254"/>
                  </a:cubicBezTo>
                  <a:cubicBezTo>
                    <a:pt x="5869" y="28790"/>
                    <a:pt x="0" y="45132"/>
                    <a:pt x="0" y="66181"/>
                  </a:cubicBezTo>
                  <a:lnTo>
                    <a:pt x="0" y="140963"/>
                  </a:lnTo>
                  <a:cubicBezTo>
                    <a:pt x="0" y="162062"/>
                    <a:pt x="5464" y="178405"/>
                    <a:pt x="16444" y="189941"/>
                  </a:cubicBezTo>
                  <a:cubicBezTo>
                    <a:pt x="27424" y="201477"/>
                    <a:pt x="43159" y="207194"/>
                    <a:pt x="63651" y="207194"/>
                  </a:cubicBezTo>
                  <a:lnTo>
                    <a:pt x="82878" y="207194"/>
                  </a:lnTo>
                  <a:cubicBezTo>
                    <a:pt x="104533" y="207194"/>
                    <a:pt x="118953" y="199503"/>
                    <a:pt x="126088" y="184122"/>
                  </a:cubicBezTo>
                  <a:lnTo>
                    <a:pt x="127808" y="184122"/>
                  </a:lnTo>
                  <a:lnTo>
                    <a:pt x="127808" y="216605"/>
                  </a:lnTo>
                  <a:cubicBezTo>
                    <a:pt x="127808" y="237653"/>
                    <a:pt x="117385" y="248228"/>
                    <a:pt x="96589" y="248228"/>
                  </a:cubicBezTo>
                  <a:lnTo>
                    <a:pt x="22617" y="248228"/>
                  </a:lnTo>
                  <a:cubicBezTo>
                    <a:pt x="17760" y="248228"/>
                    <a:pt x="15381" y="250657"/>
                    <a:pt x="15381" y="255514"/>
                  </a:cubicBezTo>
                  <a:lnTo>
                    <a:pt x="15381" y="277726"/>
                  </a:lnTo>
                  <a:cubicBezTo>
                    <a:pt x="15381" y="282280"/>
                    <a:pt x="17810" y="284557"/>
                    <a:pt x="22617" y="284557"/>
                  </a:cubicBezTo>
                  <a:lnTo>
                    <a:pt x="102965" y="284557"/>
                  </a:lnTo>
                  <a:cubicBezTo>
                    <a:pt x="123760" y="284557"/>
                    <a:pt x="140052" y="278789"/>
                    <a:pt x="151892" y="267303"/>
                  </a:cubicBezTo>
                  <a:cubicBezTo>
                    <a:pt x="163681" y="255717"/>
                    <a:pt x="169651" y="239576"/>
                    <a:pt x="169651" y="218781"/>
                  </a:cubicBezTo>
                  <a:lnTo>
                    <a:pt x="169651" y="7235"/>
                  </a:lnTo>
                  <a:cubicBezTo>
                    <a:pt x="169651" y="2429"/>
                    <a:pt x="167122" y="0"/>
                    <a:pt x="161961" y="0"/>
                  </a:cubicBezTo>
                  <a:moveTo>
                    <a:pt x="127757" y="134638"/>
                  </a:moveTo>
                  <a:cubicBezTo>
                    <a:pt x="127757" y="158571"/>
                    <a:pt x="116069" y="170511"/>
                    <a:pt x="92694" y="170511"/>
                  </a:cubicBezTo>
                  <a:lnTo>
                    <a:pt x="72202" y="170511"/>
                  </a:lnTo>
                  <a:cubicBezTo>
                    <a:pt x="51963" y="170511"/>
                    <a:pt x="41844" y="159987"/>
                    <a:pt x="41844" y="138888"/>
                  </a:cubicBezTo>
                  <a:lnTo>
                    <a:pt x="41844" y="67952"/>
                  </a:lnTo>
                  <a:cubicBezTo>
                    <a:pt x="41844" y="46903"/>
                    <a:pt x="51963" y="36329"/>
                    <a:pt x="72202" y="36329"/>
                  </a:cubicBezTo>
                  <a:lnTo>
                    <a:pt x="123052" y="36329"/>
                  </a:lnTo>
                  <a:cubicBezTo>
                    <a:pt x="126189" y="36329"/>
                    <a:pt x="127757" y="37745"/>
                    <a:pt x="127757" y="40579"/>
                  </a:cubicBezTo>
                  <a:lnTo>
                    <a:pt x="127757" y="134638"/>
                  </a:lnTo>
                  <a:close/>
                </a:path>
              </a:pathLst>
            </a:custGeom>
            <a:solidFill>
              <a:srgbClr val="CB1E4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34" name="Google Shape;934;p47"/>
            <p:cNvSpPr/>
            <p:nvPr/>
          </p:nvSpPr>
          <p:spPr>
            <a:xfrm>
              <a:off x="866227" y="1701349"/>
              <a:ext cx="41439" cy="43918"/>
            </a:xfrm>
            <a:custGeom>
              <a:rect b="b" l="l" r="r" t="t"/>
              <a:pathLst>
                <a:path extrusionOk="0" h="43918" w="41439">
                  <a:moveTo>
                    <a:pt x="34608" y="0"/>
                  </a:moveTo>
                  <a:lnTo>
                    <a:pt x="6831" y="0"/>
                  </a:lnTo>
                  <a:cubicBezTo>
                    <a:pt x="2277" y="0"/>
                    <a:pt x="0" y="2277"/>
                    <a:pt x="0" y="6881"/>
                  </a:cubicBezTo>
                  <a:lnTo>
                    <a:pt x="0" y="36683"/>
                  </a:lnTo>
                  <a:cubicBezTo>
                    <a:pt x="0" y="41489"/>
                    <a:pt x="2277" y="43918"/>
                    <a:pt x="6831" y="43918"/>
                  </a:cubicBezTo>
                  <a:lnTo>
                    <a:pt x="34608" y="43918"/>
                  </a:lnTo>
                  <a:cubicBezTo>
                    <a:pt x="39162" y="43918"/>
                    <a:pt x="41439" y="41489"/>
                    <a:pt x="41439" y="36683"/>
                  </a:cubicBezTo>
                  <a:lnTo>
                    <a:pt x="41439" y="6831"/>
                  </a:lnTo>
                  <a:cubicBezTo>
                    <a:pt x="41489" y="2277"/>
                    <a:pt x="39213" y="0"/>
                    <a:pt x="34608" y="0"/>
                  </a:cubicBezTo>
                </a:path>
              </a:pathLst>
            </a:custGeom>
            <a:solidFill>
              <a:srgbClr val="CB1E4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35" name="Google Shape;935;p47"/>
            <p:cNvSpPr/>
            <p:nvPr/>
          </p:nvSpPr>
          <p:spPr>
            <a:xfrm>
              <a:off x="866227" y="1774310"/>
              <a:ext cx="41489" cy="217920"/>
            </a:xfrm>
            <a:custGeom>
              <a:rect b="b" l="l" r="r" t="t"/>
              <a:pathLst>
                <a:path extrusionOk="0" h="217920" w="41489">
                  <a:moveTo>
                    <a:pt x="34204" y="0"/>
                  </a:moveTo>
                  <a:lnTo>
                    <a:pt x="6831" y="0"/>
                  </a:lnTo>
                  <a:cubicBezTo>
                    <a:pt x="2277" y="0"/>
                    <a:pt x="0" y="2429"/>
                    <a:pt x="0" y="7235"/>
                  </a:cubicBezTo>
                  <a:lnTo>
                    <a:pt x="0" y="210685"/>
                  </a:lnTo>
                  <a:cubicBezTo>
                    <a:pt x="0" y="215492"/>
                    <a:pt x="2429" y="217921"/>
                    <a:pt x="7286" y="217921"/>
                  </a:cubicBezTo>
                  <a:lnTo>
                    <a:pt x="34659" y="217921"/>
                  </a:lnTo>
                  <a:cubicBezTo>
                    <a:pt x="37239" y="217921"/>
                    <a:pt x="39010" y="217415"/>
                    <a:pt x="39972" y="216453"/>
                  </a:cubicBezTo>
                  <a:cubicBezTo>
                    <a:pt x="40983" y="215441"/>
                    <a:pt x="41489" y="213519"/>
                    <a:pt x="41489" y="210685"/>
                  </a:cubicBezTo>
                  <a:lnTo>
                    <a:pt x="41489" y="7235"/>
                  </a:lnTo>
                  <a:cubicBezTo>
                    <a:pt x="41489" y="2429"/>
                    <a:pt x="39061" y="0"/>
                    <a:pt x="34204" y="0"/>
                  </a:cubicBezTo>
                </a:path>
              </a:pathLst>
            </a:custGeom>
            <a:solidFill>
              <a:srgbClr val="CB1E4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36" name="Google Shape;936;p47"/>
            <p:cNvSpPr/>
            <p:nvPr/>
          </p:nvSpPr>
          <p:spPr>
            <a:xfrm>
              <a:off x="925274" y="1701552"/>
              <a:ext cx="130337" cy="290678"/>
            </a:xfrm>
            <a:custGeom>
              <a:rect b="b" l="l" r="r" t="t"/>
              <a:pathLst>
                <a:path extrusionOk="0" h="290678" w="130337">
                  <a:moveTo>
                    <a:pt x="122596" y="254401"/>
                  </a:moveTo>
                  <a:lnTo>
                    <a:pt x="105950" y="254401"/>
                  </a:lnTo>
                  <a:cubicBezTo>
                    <a:pt x="84547" y="254401"/>
                    <a:pt x="73872" y="244029"/>
                    <a:pt x="73872" y="223233"/>
                  </a:cubicBezTo>
                  <a:lnTo>
                    <a:pt x="73872" y="113337"/>
                  </a:lnTo>
                  <a:cubicBezTo>
                    <a:pt x="73872" y="110504"/>
                    <a:pt x="75440" y="109087"/>
                    <a:pt x="78577" y="109087"/>
                  </a:cubicBezTo>
                  <a:lnTo>
                    <a:pt x="118346" y="109087"/>
                  </a:lnTo>
                  <a:cubicBezTo>
                    <a:pt x="123457" y="109087"/>
                    <a:pt x="126037" y="106810"/>
                    <a:pt x="126037" y="102256"/>
                  </a:cubicBezTo>
                  <a:lnTo>
                    <a:pt x="126037" y="80044"/>
                  </a:lnTo>
                  <a:cubicBezTo>
                    <a:pt x="126037" y="75238"/>
                    <a:pt x="123457" y="72809"/>
                    <a:pt x="118346" y="72809"/>
                  </a:cubicBezTo>
                  <a:lnTo>
                    <a:pt x="78577" y="72809"/>
                  </a:lnTo>
                  <a:cubicBezTo>
                    <a:pt x="75440" y="72809"/>
                    <a:pt x="73872" y="71342"/>
                    <a:pt x="73872" y="68508"/>
                  </a:cubicBezTo>
                  <a:lnTo>
                    <a:pt x="73872" y="7286"/>
                  </a:lnTo>
                  <a:cubicBezTo>
                    <a:pt x="73872" y="2429"/>
                    <a:pt x="71443" y="0"/>
                    <a:pt x="66636" y="0"/>
                  </a:cubicBezTo>
                  <a:lnTo>
                    <a:pt x="39719" y="0"/>
                  </a:lnTo>
                  <a:cubicBezTo>
                    <a:pt x="34608" y="0"/>
                    <a:pt x="32028" y="2429"/>
                    <a:pt x="32028" y="7286"/>
                  </a:cubicBezTo>
                  <a:lnTo>
                    <a:pt x="32028" y="68458"/>
                  </a:lnTo>
                  <a:cubicBezTo>
                    <a:pt x="32028" y="71291"/>
                    <a:pt x="30611" y="72758"/>
                    <a:pt x="27778" y="72758"/>
                  </a:cubicBezTo>
                  <a:lnTo>
                    <a:pt x="7235" y="72758"/>
                  </a:lnTo>
                  <a:cubicBezTo>
                    <a:pt x="2429" y="72758"/>
                    <a:pt x="0" y="75187"/>
                    <a:pt x="0" y="79994"/>
                  </a:cubicBezTo>
                  <a:lnTo>
                    <a:pt x="0" y="102206"/>
                  </a:lnTo>
                  <a:cubicBezTo>
                    <a:pt x="0" y="104786"/>
                    <a:pt x="455" y="106557"/>
                    <a:pt x="1518" y="107569"/>
                  </a:cubicBezTo>
                  <a:cubicBezTo>
                    <a:pt x="2530" y="108581"/>
                    <a:pt x="4402" y="109036"/>
                    <a:pt x="7235" y="109036"/>
                  </a:cubicBezTo>
                  <a:lnTo>
                    <a:pt x="27778" y="109036"/>
                  </a:lnTo>
                  <a:cubicBezTo>
                    <a:pt x="30611" y="109036"/>
                    <a:pt x="32028" y="110453"/>
                    <a:pt x="32028" y="113286"/>
                  </a:cubicBezTo>
                  <a:lnTo>
                    <a:pt x="32028" y="225308"/>
                  </a:lnTo>
                  <a:cubicBezTo>
                    <a:pt x="32028" y="246103"/>
                    <a:pt x="38049" y="262193"/>
                    <a:pt x="49990" y="273577"/>
                  </a:cubicBezTo>
                  <a:cubicBezTo>
                    <a:pt x="61931" y="285012"/>
                    <a:pt x="78476" y="290679"/>
                    <a:pt x="99575" y="290679"/>
                  </a:cubicBezTo>
                  <a:lnTo>
                    <a:pt x="122647" y="290679"/>
                  </a:lnTo>
                  <a:cubicBezTo>
                    <a:pt x="127757" y="290679"/>
                    <a:pt x="130338" y="288402"/>
                    <a:pt x="130338" y="283848"/>
                  </a:cubicBezTo>
                  <a:lnTo>
                    <a:pt x="130338" y="261636"/>
                  </a:lnTo>
                  <a:cubicBezTo>
                    <a:pt x="130287" y="256830"/>
                    <a:pt x="127757" y="254401"/>
                    <a:pt x="122596" y="254401"/>
                  </a:cubicBezTo>
                </a:path>
              </a:pathLst>
            </a:custGeom>
            <a:solidFill>
              <a:srgbClr val="CB1E4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37" name="Google Shape;937;p47"/>
            <p:cNvSpPr/>
            <p:nvPr/>
          </p:nvSpPr>
          <p:spPr>
            <a:xfrm>
              <a:off x="1075243" y="1774310"/>
              <a:ext cx="169651" cy="217920"/>
            </a:xfrm>
            <a:custGeom>
              <a:rect b="b" l="l" r="r" t="t"/>
              <a:pathLst>
                <a:path extrusionOk="0" h="217920" w="169651">
                  <a:moveTo>
                    <a:pt x="161961" y="0"/>
                  </a:moveTo>
                  <a:lnTo>
                    <a:pt x="66231" y="0"/>
                  </a:lnTo>
                  <a:cubicBezTo>
                    <a:pt x="45132" y="0"/>
                    <a:pt x="28840" y="5768"/>
                    <a:pt x="17304" y="17254"/>
                  </a:cubicBezTo>
                  <a:cubicBezTo>
                    <a:pt x="5768" y="28790"/>
                    <a:pt x="0" y="45132"/>
                    <a:pt x="0" y="66181"/>
                  </a:cubicBezTo>
                  <a:lnTo>
                    <a:pt x="0" y="151689"/>
                  </a:lnTo>
                  <a:cubicBezTo>
                    <a:pt x="0" y="172485"/>
                    <a:pt x="5768" y="188726"/>
                    <a:pt x="17304" y="200414"/>
                  </a:cubicBezTo>
                  <a:cubicBezTo>
                    <a:pt x="28840" y="212102"/>
                    <a:pt x="45183" y="217921"/>
                    <a:pt x="66231" y="217921"/>
                  </a:cubicBezTo>
                  <a:lnTo>
                    <a:pt x="82878" y="217921"/>
                  </a:lnTo>
                  <a:cubicBezTo>
                    <a:pt x="104786" y="217921"/>
                    <a:pt x="119206" y="210382"/>
                    <a:pt x="126037" y="195253"/>
                  </a:cubicBezTo>
                  <a:lnTo>
                    <a:pt x="127757" y="195253"/>
                  </a:lnTo>
                  <a:lnTo>
                    <a:pt x="127757" y="210685"/>
                  </a:lnTo>
                  <a:cubicBezTo>
                    <a:pt x="127757" y="215543"/>
                    <a:pt x="130186" y="217921"/>
                    <a:pt x="135043" y="217921"/>
                  </a:cubicBezTo>
                  <a:lnTo>
                    <a:pt x="161961" y="217921"/>
                  </a:lnTo>
                  <a:cubicBezTo>
                    <a:pt x="167122" y="217921"/>
                    <a:pt x="169651" y="215492"/>
                    <a:pt x="169651" y="210685"/>
                  </a:cubicBezTo>
                  <a:lnTo>
                    <a:pt x="169651" y="7235"/>
                  </a:lnTo>
                  <a:cubicBezTo>
                    <a:pt x="169651" y="2429"/>
                    <a:pt x="167122" y="0"/>
                    <a:pt x="161961" y="0"/>
                  </a:cubicBezTo>
                  <a:moveTo>
                    <a:pt x="127808" y="145314"/>
                  </a:moveTo>
                  <a:cubicBezTo>
                    <a:pt x="127808" y="169550"/>
                    <a:pt x="116120" y="181643"/>
                    <a:pt x="92744" y="181643"/>
                  </a:cubicBezTo>
                  <a:lnTo>
                    <a:pt x="72202" y="181643"/>
                  </a:lnTo>
                  <a:cubicBezTo>
                    <a:pt x="51710" y="181643"/>
                    <a:pt x="41439" y="171119"/>
                    <a:pt x="41439" y="150020"/>
                  </a:cubicBezTo>
                  <a:lnTo>
                    <a:pt x="41439" y="67952"/>
                  </a:lnTo>
                  <a:cubicBezTo>
                    <a:pt x="41439" y="46903"/>
                    <a:pt x="51710" y="36329"/>
                    <a:pt x="72202" y="36329"/>
                  </a:cubicBezTo>
                  <a:lnTo>
                    <a:pt x="123052" y="36329"/>
                  </a:lnTo>
                  <a:cubicBezTo>
                    <a:pt x="126189" y="36329"/>
                    <a:pt x="127757" y="37745"/>
                    <a:pt x="127757" y="40579"/>
                  </a:cubicBezTo>
                  <a:lnTo>
                    <a:pt x="127757" y="145314"/>
                  </a:lnTo>
                  <a:close/>
                </a:path>
              </a:pathLst>
            </a:custGeom>
            <a:solidFill>
              <a:srgbClr val="CB1E4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38" name="Google Shape;938;p47"/>
            <p:cNvSpPr/>
            <p:nvPr/>
          </p:nvSpPr>
          <p:spPr>
            <a:xfrm>
              <a:off x="1283348" y="1700894"/>
              <a:ext cx="41489" cy="291387"/>
            </a:xfrm>
            <a:custGeom>
              <a:rect b="b" l="l" r="r" t="t"/>
              <a:pathLst>
                <a:path extrusionOk="0" h="291387" w="41489">
                  <a:moveTo>
                    <a:pt x="34203" y="0"/>
                  </a:moveTo>
                  <a:lnTo>
                    <a:pt x="7286" y="0"/>
                  </a:lnTo>
                  <a:cubicBezTo>
                    <a:pt x="2429" y="0"/>
                    <a:pt x="0" y="2429"/>
                    <a:pt x="0" y="7286"/>
                  </a:cubicBezTo>
                  <a:lnTo>
                    <a:pt x="0" y="284152"/>
                  </a:lnTo>
                  <a:cubicBezTo>
                    <a:pt x="0" y="288959"/>
                    <a:pt x="2429" y="291387"/>
                    <a:pt x="7286" y="291387"/>
                  </a:cubicBezTo>
                  <a:lnTo>
                    <a:pt x="34203" y="291387"/>
                  </a:lnTo>
                  <a:cubicBezTo>
                    <a:pt x="39061" y="291387"/>
                    <a:pt x="41489" y="288959"/>
                    <a:pt x="41489" y="284152"/>
                  </a:cubicBezTo>
                  <a:lnTo>
                    <a:pt x="41489" y="7286"/>
                  </a:lnTo>
                  <a:cubicBezTo>
                    <a:pt x="41489" y="2479"/>
                    <a:pt x="39061" y="0"/>
                    <a:pt x="34203" y="0"/>
                  </a:cubicBezTo>
                </a:path>
              </a:pathLst>
            </a:custGeom>
            <a:solidFill>
              <a:srgbClr val="CB1E4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39" name="Google Shape;939;p47"/>
            <p:cNvSpPr/>
            <p:nvPr/>
          </p:nvSpPr>
          <p:spPr>
            <a:xfrm>
              <a:off x="1373056" y="1700338"/>
              <a:ext cx="171018" cy="291943"/>
            </a:xfrm>
            <a:custGeom>
              <a:rect b="b" l="l" r="r" t="t"/>
              <a:pathLst>
                <a:path extrusionOk="0" h="291943" w="171018">
                  <a:moveTo>
                    <a:pt x="166312" y="0"/>
                  </a:moveTo>
                  <a:lnTo>
                    <a:pt x="153916" y="0"/>
                  </a:lnTo>
                  <a:cubicBezTo>
                    <a:pt x="151032" y="0"/>
                    <a:pt x="149615" y="1720"/>
                    <a:pt x="149615" y="5161"/>
                  </a:cubicBezTo>
                  <a:lnTo>
                    <a:pt x="149615" y="138939"/>
                  </a:lnTo>
                  <a:cubicBezTo>
                    <a:pt x="149615" y="141519"/>
                    <a:pt x="148198" y="142784"/>
                    <a:pt x="145314" y="142784"/>
                  </a:cubicBezTo>
                  <a:lnTo>
                    <a:pt x="25653" y="142784"/>
                  </a:lnTo>
                  <a:cubicBezTo>
                    <a:pt x="22769" y="142784"/>
                    <a:pt x="21403" y="141519"/>
                    <a:pt x="21403" y="138939"/>
                  </a:cubicBezTo>
                  <a:lnTo>
                    <a:pt x="21403" y="5161"/>
                  </a:lnTo>
                  <a:cubicBezTo>
                    <a:pt x="21403" y="1720"/>
                    <a:pt x="19834" y="0"/>
                    <a:pt x="16697" y="0"/>
                  </a:cubicBezTo>
                  <a:lnTo>
                    <a:pt x="4301" y="0"/>
                  </a:lnTo>
                  <a:cubicBezTo>
                    <a:pt x="1417" y="0"/>
                    <a:pt x="0" y="1720"/>
                    <a:pt x="0" y="5161"/>
                  </a:cubicBezTo>
                  <a:lnTo>
                    <a:pt x="0" y="286834"/>
                  </a:lnTo>
                  <a:cubicBezTo>
                    <a:pt x="0" y="290274"/>
                    <a:pt x="1417" y="291944"/>
                    <a:pt x="4301" y="291944"/>
                  </a:cubicBezTo>
                  <a:lnTo>
                    <a:pt x="16697" y="291944"/>
                  </a:lnTo>
                  <a:cubicBezTo>
                    <a:pt x="19834" y="291944"/>
                    <a:pt x="21403" y="290274"/>
                    <a:pt x="21403" y="286834"/>
                  </a:cubicBezTo>
                  <a:lnTo>
                    <a:pt x="21403" y="165907"/>
                  </a:lnTo>
                  <a:cubicBezTo>
                    <a:pt x="21403" y="163377"/>
                    <a:pt x="22819" y="162062"/>
                    <a:pt x="25653" y="162062"/>
                  </a:cubicBezTo>
                  <a:lnTo>
                    <a:pt x="145314" y="162062"/>
                  </a:lnTo>
                  <a:cubicBezTo>
                    <a:pt x="148198" y="162062"/>
                    <a:pt x="149615" y="163377"/>
                    <a:pt x="149615" y="165907"/>
                  </a:cubicBezTo>
                  <a:lnTo>
                    <a:pt x="149615" y="286834"/>
                  </a:lnTo>
                  <a:cubicBezTo>
                    <a:pt x="149615" y="290274"/>
                    <a:pt x="151032" y="291944"/>
                    <a:pt x="153916" y="291944"/>
                  </a:cubicBezTo>
                  <a:lnTo>
                    <a:pt x="166312" y="291944"/>
                  </a:lnTo>
                  <a:cubicBezTo>
                    <a:pt x="169449" y="291944"/>
                    <a:pt x="171018" y="290274"/>
                    <a:pt x="171018" y="286834"/>
                  </a:cubicBezTo>
                  <a:lnTo>
                    <a:pt x="171018" y="5161"/>
                  </a:lnTo>
                  <a:cubicBezTo>
                    <a:pt x="171068" y="1720"/>
                    <a:pt x="169500" y="0"/>
                    <a:pt x="166312" y="0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40" name="Google Shape;940;p47"/>
            <p:cNvSpPr/>
            <p:nvPr/>
          </p:nvSpPr>
          <p:spPr>
            <a:xfrm>
              <a:off x="1591129" y="1774310"/>
              <a:ext cx="156799" cy="217971"/>
            </a:xfrm>
            <a:custGeom>
              <a:rect b="b" l="l" r="r" t="t"/>
              <a:pathLst>
                <a:path extrusionOk="0" h="217971" w="156799">
                  <a:moveTo>
                    <a:pt x="96539" y="0"/>
                  </a:moveTo>
                  <a:lnTo>
                    <a:pt x="59806" y="0"/>
                  </a:lnTo>
                  <a:cubicBezTo>
                    <a:pt x="41287" y="0"/>
                    <a:pt x="26715" y="5414"/>
                    <a:pt x="15989" y="16242"/>
                  </a:cubicBezTo>
                  <a:cubicBezTo>
                    <a:pt x="5313" y="27069"/>
                    <a:pt x="0" y="41844"/>
                    <a:pt x="0" y="60666"/>
                  </a:cubicBezTo>
                  <a:lnTo>
                    <a:pt x="0" y="157255"/>
                  </a:lnTo>
                  <a:cubicBezTo>
                    <a:pt x="0" y="176077"/>
                    <a:pt x="5313" y="190902"/>
                    <a:pt x="15989" y="201730"/>
                  </a:cubicBezTo>
                  <a:cubicBezTo>
                    <a:pt x="26715" y="212557"/>
                    <a:pt x="41287" y="217971"/>
                    <a:pt x="59806" y="217971"/>
                  </a:cubicBezTo>
                  <a:lnTo>
                    <a:pt x="96539" y="217971"/>
                  </a:lnTo>
                  <a:cubicBezTo>
                    <a:pt x="115108" y="217971"/>
                    <a:pt x="129781" y="212557"/>
                    <a:pt x="140609" y="201730"/>
                  </a:cubicBezTo>
                  <a:cubicBezTo>
                    <a:pt x="151437" y="190902"/>
                    <a:pt x="156800" y="176077"/>
                    <a:pt x="156800" y="157255"/>
                  </a:cubicBezTo>
                  <a:lnTo>
                    <a:pt x="156800" y="60666"/>
                  </a:lnTo>
                  <a:cubicBezTo>
                    <a:pt x="156800" y="41844"/>
                    <a:pt x="151386" y="27069"/>
                    <a:pt x="140609" y="16242"/>
                  </a:cubicBezTo>
                  <a:cubicBezTo>
                    <a:pt x="129781" y="5414"/>
                    <a:pt x="115108" y="0"/>
                    <a:pt x="96539" y="0"/>
                  </a:cubicBezTo>
                  <a:moveTo>
                    <a:pt x="135499" y="156850"/>
                  </a:moveTo>
                  <a:cubicBezTo>
                    <a:pt x="135499" y="170258"/>
                    <a:pt x="131957" y="180580"/>
                    <a:pt x="124974" y="187866"/>
                  </a:cubicBezTo>
                  <a:cubicBezTo>
                    <a:pt x="117992" y="195102"/>
                    <a:pt x="107974" y="198744"/>
                    <a:pt x="94869" y="198744"/>
                  </a:cubicBezTo>
                  <a:lnTo>
                    <a:pt x="61526" y="198744"/>
                  </a:lnTo>
                  <a:cubicBezTo>
                    <a:pt x="48421" y="198744"/>
                    <a:pt x="38403" y="195102"/>
                    <a:pt x="31623" y="187866"/>
                  </a:cubicBezTo>
                  <a:cubicBezTo>
                    <a:pt x="24792" y="180580"/>
                    <a:pt x="21352" y="170258"/>
                    <a:pt x="21352" y="156850"/>
                  </a:cubicBezTo>
                  <a:lnTo>
                    <a:pt x="21352" y="61121"/>
                  </a:lnTo>
                  <a:cubicBezTo>
                    <a:pt x="21352" y="47713"/>
                    <a:pt x="24792" y="37340"/>
                    <a:pt x="31623" y="30105"/>
                  </a:cubicBezTo>
                  <a:cubicBezTo>
                    <a:pt x="38454" y="22819"/>
                    <a:pt x="48421" y="19176"/>
                    <a:pt x="61526" y="19176"/>
                  </a:cubicBezTo>
                  <a:lnTo>
                    <a:pt x="94869" y="19176"/>
                  </a:lnTo>
                  <a:cubicBezTo>
                    <a:pt x="107974" y="19176"/>
                    <a:pt x="118043" y="22819"/>
                    <a:pt x="124974" y="30105"/>
                  </a:cubicBezTo>
                  <a:cubicBezTo>
                    <a:pt x="131957" y="37340"/>
                    <a:pt x="135499" y="47713"/>
                    <a:pt x="135499" y="61121"/>
                  </a:cubicBezTo>
                  <a:lnTo>
                    <a:pt x="135499" y="156850"/>
                  </a:lnTo>
                  <a:close/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41" name="Google Shape;941;p47"/>
            <p:cNvSpPr/>
            <p:nvPr/>
          </p:nvSpPr>
          <p:spPr>
            <a:xfrm>
              <a:off x="1788204" y="1774310"/>
              <a:ext cx="154674" cy="217971"/>
            </a:xfrm>
            <a:custGeom>
              <a:rect b="b" l="l" r="r" t="t"/>
              <a:pathLst>
                <a:path extrusionOk="0" h="217971" w="154674">
                  <a:moveTo>
                    <a:pt x="150374" y="0"/>
                  </a:moveTo>
                  <a:lnTo>
                    <a:pt x="138028" y="0"/>
                  </a:lnTo>
                  <a:cubicBezTo>
                    <a:pt x="134891" y="0"/>
                    <a:pt x="133323" y="1670"/>
                    <a:pt x="133323" y="5110"/>
                  </a:cubicBezTo>
                  <a:lnTo>
                    <a:pt x="133323" y="156850"/>
                  </a:lnTo>
                  <a:cubicBezTo>
                    <a:pt x="133323" y="170258"/>
                    <a:pt x="129376" y="180580"/>
                    <a:pt x="121584" y="187866"/>
                  </a:cubicBezTo>
                  <a:cubicBezTo>
                    <a:pt x="113742" y="195102"/>
                    <a:pt x="103015" y="198744"/>
                    <a:pt x="89304" y="198744"/>
                  </a:cubicBezTo>
                  <a:lnTo>
                    <a:pt x="61526" y="198744"/>
                  </a:lnTo>
                  <a:cubicBezTo>
                    <a:pt x="48421" y="198744"/>
                    <a:pt x="38454" y="195051"/>
                    <a:pt x="31572" y="187613"/>
                  </a:cubicBezTo>
                  <a:cubicBezTo>
                    <a:pt x="24742" y="180226"/>
                    <a:pt x="21301" y="169803"/>
                    <a:pt x="21301" y="156446"/>
                  </a:cubicBezTo>
                  <a:lnTo>
                    <a:pt x="21301" y="5110"/>
                  </a:lnTo>
                  <a:cubicBezTo>
                    <a:pt x="21301" y="1720"/>
                    <a:pt x="19733" y="0"/>
                    <a:pt x="16646" y="0"/>
                  </a:cubicBezTo>
                  <a:lnTo>
                    <a:pt x="4250" y="0"/>
                  </a:lnTo>
                  <a:cubicBezTo>
                    <a:pt x="1417" y="0"/>
                    <a:pt x="0" y="1670"/>
                    <a:pt x="0" y="5110"/>
                  </a:cubicBezTo>
                  <a:lnTo>
                    <a:pt x="0" y="157255"/>
                  </a:lnTo>
                  <a:cubicBezTo>
                    <a:pt x="0" y="176077"/>
                    <a:pt x="5262" y="190902"/>
                    <a:pt x="15786" y="201730"/>
                  </a:cubicBezTo>
                  <a:cubicBezTo>
                    <a:pt x="26310" y="212557"/>
                    <a:pt x="40730" y="217971"/>
                    <a:pt x="58996" y="217971"/>
                  </a:cubicBezTo>
                  <a:lnTo>
                    <a:pt x="87178" y="217971"/>
                  </a:lnTo>
                  <a:cubicBezTo>
                    <a:pt x="109391" y="217971"/>
                    <a:pt x="124215" y="210584"/>
                    <a:pt x="131602" y="195759"/>
                  </a:cubicBezTo>
                  <a:lnTo>
                    <a:pt x="133323" y="195759"/>
                  </a:lnTo>
                  <a:lnTo>
                    <a:pt x="133323" y="212861"/>
                  </a:lnTo>
                  <a:cubicBezTo>
                    <a:pt x="133323" y="216302"/>
                    <a:pt x="134891" y="217971"/>
                    <a:pt x="138028" y="217971"/>
                  </a:cubicBezTo>
                  <a:lnTo>
                    <a:pt x="150374" y="217971"/>
                  </a:lnTo>
                  <a:cubicBezTo>
                    <a:pt x="153207" y="217971"/>
                    <a:pt x="154675" y="216302"/>
                    <a:pt x="154675" y="212861"/>
                  </a:cubicBezTo>
                  <a:lnTo>
                    <a:pt x="154675" y="5110"/>
                  </a:lnTo>
                  <a:cubicBezTo>
                    <a:pt x="154675" y="1720"/>
                    <a:pt x="153207" y="0"/>
                    <a:pt x="150374" y="0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42" name="Google Shape;942;p47"/>
            <p:cNvSpPr/>
            <p:nvPr/>
          </p:nvSpPr>
          <p:spPr>
            <a:xfrm>
              <a:off x="1979207" y="1774361"/>
              <a:ext cx="139849" cy="217971"/>
            </a:xfrm>
            <a:custGeom>
              <a:rect b="b" l="l" r="r" t="t"/>
              <a:pathLst>
                <a:path extrusionOk="0" h="217971" w="139849">
                  <a:moveTo>
                    <a:pt x="102560" y="105950"/>
                  </a:moveTo>
                  <a:lnTo>
                    <a:pt x="49130" y="84547"/>
                  </a:lnTo>
                  <a:cubicBezTo>
                    <a:pt x="40022" y="81410"/>
                    <a:pt x="33242" y="77565"/>
                    <a:pt x="28840" y="73011"/>
                  </a:cubicBezTo>
                  <a:cubicBezTo>
                    <a:pt x="24438" y="68458"/>
                    <a:pt x="22212" y="62184"/>
                    <a:pt x="22212" y="54189"/>
                  </a:cubicBezTo>
                  <a:lnTo>
                    <a:pt x="22212" y="44373"/>
                  </a:lnTo>
                  <a:cubicBezTo>
                    <a:pt x="22212" y="37543"/>
                    <a:pt x="25147" y="31572"/>
                    <a:pt x="30965" y="26462"/>
                  </a:cubicBezTo>
                  <a:cubicBezTo>
                    <a:pt x="36835" y="21352"/>
                    <a:pt x="45588" y="18771"/>
                    <a:pt x="57276" y="18771"/>
                  </a:cubicBezTo>
                  <a:lnTo>
                    <a:pt x="124367" y="18771"/>
                  </a:lnTo>
                  <a:cubicBezTo>
                    <a:pt x="127504" y="18771"/>
                    <a:pt x="129073" y="17355"/>
                    <a:pt x="129073" y="14521"/>
                  </a:cubicBezTo>
                  <a:lnTo>
                    <a:pt x="129073" y="4655"/>
                  </a:lnTo>
                  <a:cubicBezTo>
                    <a:pt x="129073" y="1518"/>
                    <a:pt x="127504" y="0"/>
                    <a:pt x="124367" y="0"/>
                  </a:cubicBezTo>
                  <a:lnTo>
                    <a:pt x="55151" y="0"/>
                  </a:lnTo>
                  <a:cubicBezTo>
                    <a:pt x="18367" y="0"/>
                    <a:pt x="0" y="16646"/>
                    <a:pt x="0" y="49990"/>
                  </a:cubicBezTo>
                  <a:cubicBezTo>
                    <a:pt x="0" y="63651"/>
                    <a:pt x="3036" y="74377"/>
                    <a:pt x="9209" y="82018"/>
                  </a:cubicBezTo>
                  <a:cubicBezTo>
                    <a:pt x="15331" y="89708"/>
                    <a:pt x="25703" y="96438"/>
                    <a:pt x="40224" y="102104"/>
                  </a:cubicBezTo>
                  <a:lnTo>
                    <a:pt x="93655" y="122647"/>
                  </a:lnTo>
                  <a:cubicBezTo>
                    <a:pt x="109643" y="128364"/>
                    <a:pt x="117638" y="140457"/>
                    <a:pt x="117638" y="158975"/>
                  </a:cubicBezTo>
                  <a:lnTo>
                    <a:pt x="117638" y="169247"/>
                  </a:lnTo>
                  <a:cubicBezTo>
                    <a:pt x="117638" y="189182"/>
                    <a:pt x="104786" y="199149"/>
                    <a:pt x="79184" y="199149"/>
                  </a:cubicBezTo>
                  <a:lnTo>
                    <a:pt x="6932" y="199149"/>
                  </a:lnTo>
                  <a:cubicBezTo>
                    <a:pt x="3795" y="199149"/>
                    <a:pt x="2226" y="200617"/>
                    <a:pt x="2226" y="203450"/>
                  </a:cubicBezTo>
                  <a:lnTo>
                    <a:pt x="2226" y="213266"/>
                  </a:lnTo>
                  <a:cubicBezTo>
                    <a:pt x="2226" y="216453"/>
                    <a:pt x="3795" y="217971"/>
                    <a:pt x="6932" y="217971"/>
                  </a:cubicBezTo>
                  <a:lnTo>
                    <a:pt x="81309" y="217971"/>
                  </a:lnTo>
                  <a:cubicBezTo>
                    <a:pt x="101244" y="217971"/>
                    <a:pt x="115968" y="213873"/>
                    <a:pt x="125531" y="205575"/>
                  </a:cubicBezTo>
                  <a:cubicBezTo>
                    <a:pt x="135043" y="197328"/>
                    <a:pt x="139850" y="184628"/>
                    <a:pt x="139850" y="167526"/>
                  </a:cubicBezTo>
                  <a:cubicBezTo>
                    <a:pt x="139850" y="150424"/>
                    <a:pt x="137371" y="137118"/>
                    <a:pt x="132361" y="127555"/>
                  </a:cubicBezTo>
                  <a:cubicBezTo>
                    <a:pt x="127251" y="117992"/>
                    <a:pt x="117334" y="110757"/>
                    <a:pt x="102560" y="105950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43" name="Google Shape;943;p47"/>
            <p:cNvSpPr/>
            <p:nvPr/>
          </p:nvSpPr>
          <p:spPr>
            <a:xfrm>
              <a:off x="2152704" y="1774310"/>
              <a:ext cx="156850" cy="217971"/>
            </a:xfrm>
            <a:custGeom>
              <a:rect b="b" l="l" r="r" t="t"/>
              <a:pathLst>
                <a:path extrusionOk="0" h="217971" w="156850">
                  <a:moveTo>
                    <a:pt x="96589" y="0"/>
                  </a:moveTo>
                  <a:lnTo>
                    <a:pt x="59856" y="0"/>
                  </a:lnTo>
                  <a:cubicBezTo>
                    <a:pt x="41287" y="0"/>
                    <a:pt x="26715" y="5414"/>
                    <a:pt x="16039" y="16242"/>
                  </a:cubicBezTo>
                  <a:cubicBezTo>
                    <a:pt x="5363" y="27069"/>
                    <a:pt x="0" y="41844"/>
                    <a:pt x="0" y="60666"/>
                  </a:cubicBezTo>
                  <a:lnTo>
                    <a:pt x="0" y="157255"/>
                  </a:lnTo>
                  <a:cubicBezTo>
                    <a:pt x="0" y="176077"/>
                    <a:pt x="5363" y="190902"/>
                    <a:pt x="16039" y="201730"/>
                  </a:cubicBezTo>
                  <a:cubicBezTo>
                    <a:pt x="26715" y="212557"/>
                    <a:pt x="41338" y="217971"/>
                    <a:pt x="59856" y="217971"/>
                  </a:cubicBezTo>
                  <a:lnTo>
                    <a:pt x="149160" y="217971"/>
                  </a:lnTo>
                  <a:cubicBezTo>
                    <a:pt x="152297" y="217971"/>
                    <a:pt x="153865" y="216453"/>
                    <a:pt x="153865" y="213266"/>
                  </a:cubicBezTo>
                  <a:lnTo>
                    <a:pt x="153865" y="203450"/>
                  </a:lnTo>
                  <a:cubicBezTo>
                    <a:pt x="153865" y="200313"/>
                    <a:pt x="152297" y="198744"/>
                    <a:pt x="149160" y="198744"/>
                  </a:cubicBezTo>
                  <a:lnTo>
                    <a:pt x="61526" y="198744"/>
                  </a:lnTo>
                  <a:cubicBezTo>
                    <a:pt x="48421" y="198744"/>
                    <a:pt x="38454" y="195102"/>
                    <a:pt x="31623" y="187866"/>
                  </a:cubicBezTo>
                  <a:cubicBezTo>
                    <a:pt x="24792" y="180580"/>
                    <a:pt x="21352" y="170258"/>
                    <a:pt x="21352" y="156850"/>
                  </a:cubicBezTo>
                  <a:lnTo>
                    <a:pt x="21352" y="123962"/>
                  </a:lnTo>
                  <a:cubicBezTo>
                    <a:pt x="21352" y="121382"/>
                    <a:pt x="22617" y="120117"/>
                    <a:pt x="25197" y="120117"/>
                  </a:cubicBezTo>
                  <a:lnTo>
                    <a:pt x="151740" y="120117"/>
                  </a:lnTo>
                  <a:cubicBezTo>
                    <a:pt x="155181" y="120117"/>
                    <a:pt x="156850" y="118397"/>
                    <a:pt x="156850" y="115007"/>
                  </a:cubicBezTo>
                  <a:lnTo>
                    <a:pt x="156850" y="60666"/>
                  </a:lnTo>
                  <a:cubicBezTo>
                    <a:pt x="156850" y="41844"/>
                    <a:pt x="151437" y="27069"/>
                    <a:pt x="140609" y="16242"/>
                  </a:cubicBezTo>
                  <a:cubicBezTo>
                    <a:pt x="129781" y="5414"/>
                    <a:pt x="115108" y="0"/>
                    <a:pt x="96589" y="0"/>
                  </a:cubicBezTo>
                  <a:moveTo>
                    <a:pt x="135499" y="99170"/>
                  </a:moveTo>
                  <a:cubicBezTo>
                    <a:pt x="135499" y="101750"/>
                    <a:pt x="134234" y="103015"/>
                    <a:pt x="131653" y="103015"/>
                  </a:cubicBezTo>
                  <a:lnTo>
                    <a:pt x="25197" y="103015"/>
                  </a:lnTo>
                  <a:cubicBezTo>
                    <a:pt x="22617" y="103015"/>
                    <a:pt x="21352" y="101700"/>
                    <a:pt x="21352" y="99170"/>
                  </a:cubicBezTo>
                  <a:lnTo>
                    <a:pt x="21352" y="61121"/>
                  </a:lnTo>
                  <a:cubicBezTo>
                    <a:pt x="21352" y="47713"/>
                    <a:pt x="24792" y="37391"/>
                    <a:pt x="31623" y="30105"/>
                  </a:cubicBezTo>
                  <a:cubicBezTo>
                    <a:pt x="38454" y="22819"/>
                    <a:pt x="48421" y="19176"/>
                    <a:pt x="61526" y="19176"/>
                  </a:cubicBezTo>
                  <a:lnTo>
                    <a:pt x="95325" y="19176"/>
                  </a:lnTo>
                  <a:cubicBezTo>
                    <a:pt x="108429" y="19176"/>
                    <a:pt x="118397" y="22819"/>
                    <a:pt x="125227" y="30105"/>
                  </a:cubicBezTo>
                  <a:cubicBezTo>
                    <a:pt x="132058" y="37340"/>
                    <a:pt x="135499" y="47713"/>
                    <a:pt x="135499" y="61121"/>
                  </a:cubicBezTo>
                  <a:lnTo>
                    <a:pt x="135499" y="99170"/>
                  </a:lnTo>
                  <a:close/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44" name="Google Shape;944;p47"/>
            <p:cNvSpPr/>
            <p:nvPr/>
          </p:nvSpPr>
          <p:spPr>
            <a:xfrm>
              <a:off x="2393798" y="1774382"/>
              <a:ext cx="166312" cy="217955"/>
            </a:xfrm>
            <a:custGeom>
              <a:rect b="b" l="l" r="r" t="t"/>
              <a:pathLst>
                <a:path extrusionOk="0" h="217955" w="166312">
                  <a:moveTo>
                    <a:pt x="161101" y="95556"/>
                  </a:moveTo>
                  <a:lnTo>
                    <a:pt x="7539" y="839"/>
                  </a:lnTo>
                  <a:cubicBezTo>
                    <a:pt x="3542" y="-1286"/>
                    <a:pt x="0" y="839"/>
                    <a:pt x="0" y="4836"/>
                  </a:cubicBezTo>
                  <a:lnTo>
                    <a:pt x="0" y="10806"/>
                  </a:lnTo>
                  <a:cubicBezTo>
                    <a:pt x="0" y="17232"/>
                    <a:pt x="1872" y="18295"/>
                    <a:pt x="4402" y="19914"/>
                  </a:cubicBezTo>
                  <a:lnTo>
                    <a:pt x="147187" y="108964"/>
                  </a:lnTo>
                  <a:lnTo>
                    <a:pt x="4402" y="198015"/>
                  </a:lnTo>
                  <a:cubicBezTo>
                    <a:pt x="1872" y="199583"/>
                    <a:pt x="0" y="200646"/>
                    <a:pt x="0" y="207122"/>
                  </a:cubicBezTo>
                  <a:lnTo>
                    <a:pt x="0" y="213092"/>
                  </a:lnTo>
                  <a:cubicBezTo>
                    <a:pt x="0" y="217140"/>
                    <a:pt x="3592" y="219215"/>
                    <a:pt x="7539" y="217140"/>
                  </a:cubicBezTo>
                  <a:lnTo>
                    <a:pt x="161101" y="122372"/>
                  </a:lnTo>
                  <a:cubicBezTo>
                    <a:pt x="164491" y="119893"/>
                    <a:pt x="166312" y="117616"/>
                    <a:pt x="166312" y="112101"/>
                  </a:cubicBezTo>
                  <a:lnTo>
                    <a:pt x="166312" y="109015"/>
                  </a:lnTo>
                  <a:lnTo>
                    <a:pt x="166312" y="108964"/>
                  </a:lnTo>
                  <a:lnTo>
                    <a:pt x="166312" y="105878"/>
                  </a:lnTo>
                  <a:cubicBezTo>
                    <a:pt x="166262" y="100312"/>
                    <a:pt x="164491" y="97985"/>
                    <a:pt x="161101" y="95556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45" name="Google Shape;945;p47"/>
            <p:cNvSpPr/>
            <p:nvPr/>
          </p:nvSpPr>
          <p:spPr>
            <a:xfrm>
              <a:off x="1373663" y="2085936"/>
              <a:ext cx="71796" cy="105140"/>
            </a:xfrm>
            <a:custGeom>
              <a:rect b="b" l="l" r="r" t="t"/>
              <a:pathLst>
                <a:path extrusionOk="0" h="105140" w="71796">
                  <a:moveTo>
                    <a:pt x="44778" y="105140"/>
                  </a:moveTo>
                  <a:lnTo>
                    <a:pt x="26968" y="105140"/>
                  </a:lnTo>
                  <a:cubicBezTo>
                    <a:pt x="18367" y="105140"/>
                    <a:pt x="11688" y="102863"/>
                    <a:pt x="7033" y="98259"/>
                  </a:cubicBezTo>
                  <a:cubicBezTo>
                    <a:pt x="2327" y="93705"/>
                    <a:pt x="0" y="87077"/>
                    <a:pt x="0" y="78476"/>
                  </a:cubicBezTo>
                  <a:lnTo>
                    <a:pt x="0" y="26665"/>
                  </a:lnTo>
                  <a:cubicBezTo>
                    <a:pt x="0" y="18063"/>
                    <a:pt x="2327" y="11486"/>
                    <a:pt x="7033" y="6881"/>
                  </a:cubicBezTo>
                  <a:cubicBezTo>
                    <a:pt x="11738" y="2277"/>
                    <a:pt x="18367" y="0"/>
                    <a:pt x="26968" y="0"/>
                  </a:cubicBezTo>
                  <a:lnTo>
                    <a:pt x="44778" y="0"/>
                  </a:lnTo>
                  <a:cubicBezTo>
                    <a:pt x="53279" y="0"/>
                    <a:pt x="59907" y="2327"/>
                    <a:pt x="64663" y="6932"/>
                  </a:cubicBezTo>
                  <a:cubicBezTo>
                    <a:pt x="69419" y="11587"/>
                    <a:pt x="71797" y="18114"/>
                    <a:pt x="71797" y="26614"/>
                  </a:cubicBezTo>
                  <a:lnTo>
                    <a:pt x="71797" y="34355"/>
                  </a:lnTo>
                  <a:cubicBezTo>
                    <a:pt x="71797" y="36733"/>
                    <a:pt x="70583" y="37948"/>
                    <a:pt x="68205" y="37948"/>
                  </a:cubicBezTo>
                  <a:lnTo>
                    <a:pt x="54493" y="37948"/>
                  </a:lnTo>
                  <a:cubicBezTo>
                    <a:pt x="52216" y="37948"/>
                    <a:pt x="51052" y="36733"/>
                    <a:pt x="51052" y="34355"/>
                  </a:cubicBezTo>
                  <a:lnTo>
                    <a:pt x="51052" y="27626"/>
                  </a:lnTo>
                  <a:cubicBezTo>
                    <a:pt x="51052" y="24135"/>
                    <a:pt x="50293" y="21655"/>
                    <a:pt x="48826" y="20188"/>
                  </a:cubicBezTo>
                  <a:cubicBezTo>
                    <a:pt x="47359" y="18721"/>
                    <a:pt x="44879" y="17962"/>
                    <a:pt x="41388" y="17962"/>
                  </a:cubicBezTo>
                  <a:lnTo>
                    <a:pt x="30257" y="17962"/>
                  </a:lnTo>
                  <a:cubicBezTo>
                    <a:pt x="26867" y="17962"/>
                    <a:pt x="24438" y="18670"/>
                    <a:pt x="22971" y="20188"/>
                  </a:cubicBezTo>
                  <a:cubicBezTo>
                    <a:pt x="21504" y="21655"/>
                    <a:pt x="20745" y="24135"/>
                    <a:pt x="20745" y="27626"/>
                  </a:cubicBezTo>
                  <a:lnTo>
                    <a:pt x="20745" y="77514"/>
                  </a:lnTo>
                  <a:cubicBezTo>
                    <a:pt x="20745" y="81006"/>
                    <a:pt x="21504" y="83485"/>
                    <a:pt x="22971" y="84952"/>
                  </a:cubicBezTo>
                  <a:cubicBezTo>
                    <a:pt x="24438" y="86419"/>
                    <a:pt x="26867" y="87128"/>
                    <a:pt x="30257" y="87128"/>
                  </a:cubicBezTo>
                  <a:lnTo>
                    <a:pt x="41388" y="87128"/>
                  </a:lnTo>
                  <a:cubicBezTo>
                    <a:pt x="44879" y="87128"/>
                    <a:pt x="47359" y="86419"/>
                    <a:pt x="48826" y="84952"/>
                  </a:cubicBezTo>
                  <a:cubicBezTo>
                    <a:pt x="50293" y="83485"/>
                    <a:pt x="51052" y="81006"/>
                    <a:pt x="51052" y="77514"/>
                  </a:cubicBezTo>
                  <a:lnTo>
                    <a:pt x="51052" y="70785"/>
                  </a:lnTo>
                  <a:cubicBezTo>
                    <a:pt x="51052" y="68407"/>
                    <a:pt x="52165" y="67193"/>
                    <a:pt x="54493" y="67193"/>
                  </a:cubicBezTo>
                  <a:lnTo>
                    <a:pt x="68205" y="67193"/>
                  </a:lnTo>
                  <a:cubicBezTo>
                    <a:pt x="70583" y="67193"/>
                    <a:pt x="71797" y="68407"/>
                    <a:pt x="71797" y="70785"/>
                  </a:cubicBezTo>
                  <a:lnTo>
                    <a:pt x="71797" y="78476"/>
                  </a:lnTo>
                  <a:cubicBezTo>
                    <a:pt x="71797" y="86976"/>
                    <a:pt x="69419" y="93554"/>
                    <a:pt x="64663" y="98158"/>
                  </a:cubicBezTo>
                  <a:cubicBezTo>
                    <a:pt x="59907" y="102813"/>
                    <a:pt x="53279" y="105140"/>
                    <a:pt x="44778" y="105140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46" name="Google Shape;946;p47"/>
            <p:cNvSpPr/>
            <p:nvPr/>
          </p:nvSpPr>
          <p:spPr>
            <a:xfrm>
              <a:off x="1459931" y="2107642"/>
              <a:ext cx="68508" cy="83434"/>
            </a:xfrm>
            <a:custGeom>
              <a:rect b="b" l="l" r="r" t="t"/>
              <a:pathLst>
                <a:path extrusionOk="0" h="83434" w="68508">
                  <a:moveTo>
                    <a:pt x="41540" y="83434"/>
                  </a:moveTo>
                  <a:lnTo>
                    <a:pt x="26968" y="83434"/>
                  </a:lnTo>
                  <a:cubicBezTo>
                    <a:pt x="18367" y="83434"/>
                    <a:pt x="11688" y="81157"/>
                    <a:pt x="7033" y="76553"/>
                  </a:cubicBezTo>
                  <a:cubicBezTo>
                    <a:pt x="2327" y="71999"/>
                    <a:pt x="0" y="65371"/>
                    <a:pt x="0" y="56770"/>
                  </a:cubicBezTo>
                  <a:lnTo>
                    <a:pt x="0" y="26665"/>
                  </a:lnTo>
                  <a:cubicBezTo>
                    <a:pt x="0" y="18063"/>
                    <a:pt x="2327" y="11435"/>
                    <a:pt x="7033" y="6881"/>
                  </a:cubicBezTo>
                  <a:cubicBezTo>
                    <a:pt x="11739" y="2327"/>
                    <a:pt x="18367" y="0"/>
                    <a:pt x="26968" y="0"/>
                  </a:cubicBezTo>
                  <a:lnTo>
                    <a:pt x="41540" y="0"/>
                  </a:lnTo>
                  <a:cubicBezTo>
                    <a:pt x="50040" y="0"/>
                    <a:pt x="56669" y="2327"/>
                    <a:pt x="61374" y="6932"/>
                  </a:cubicBezTo>
                  <a:cubicBezTo>
                    <a:pt x="66130" y="11587"/>
                    <a:pt x="68508" y="18114"/>
                    <a:pt x="68508" y="26614"/>
                  </a:cubicBezTo>
                  <a:lnTo>
                    <a:pt x="68508" y="56719"/>
                  </a:lnTo>
                  <a:cubicBezTo>
                    <a:pt x="68508" y="65219"/>
                    <a:pt x="66130" y="71797"/>
                    <a:pt x="61374" y="76401"/>
                  </a:cubicBezTo>
                  <a:cubicBezTo>
                    <a:pt x="56669" y="81107"/>
                    <a:pt x="50040" y="83434"/>
                    <a:pt x="41540" y="83434"/>
                  </a:cubicBezTo>
                  <a:moveTo>
                    <a:pt x="30105" y="65624"/>
                  </a:moveTo>
                  <a:lnTo>
                    <a:pt x="38454" y="65624"/>
                  </a:lnTo>
                  <a:cubicBezTo>
                    <a:pt x="41945" y="65624"/>
                    <a:pt x="44424" y="64916"/>
                    <a:pt x="45891" y="63499"/>
                  </a:cubicBezTo>
                  <a:cubicBezTo>
                    <a:pt x="47359" y="62082"/>
                    <a:pt x="48118" y="59654"/>
                    <a:pt x="48118" y="56163"/>
                  </a:cubicBezTo>
                  <a:lnTo>
                    <a:pt x="48118" y="27322"/>
                  </a:lnTo>
                  <a:cubicBezTo>
                    <a:pt x="48118" y="23831"/>
                    <a:pt x="47359" y="21402"/>
                    <a:pt x="45891" y="19986"/>
                  </a:cubicBezTo>
                  <a:cubicBezTo>
                    <a:pt x="44424" y="18569"/>
                    <a:pt x="41945" y="17861"/>
                    <a:pt x="38454" y="17861"/>
                  </a:cubicBezTo>
                  <a:lnTo>
                    <a:pt x="30105" y="17861"/>
                  </a:lnTo>
                  <a:cubicBezTo>
                    <a:pt x="26614" y="17861"/>
                    <a:pt x="24185" y="18569"/>
                    <a:pt x="22769" y="19986"/>
                  </a:cubicBezTo>
                  <a:cubicBezTo>
                    <a:pt x="21352" y="21402"/>
                    <a:pt x="20644" y="23831"/>
                    <a:pt x="20644" y="27322"/>
                  </a:cubicBezTo>
                  <a:lnTo>
                    <a:pt x="20644" y="56112"/>
                  </a:lnTo>
                  <a:cubicBezTo>
                    <a:pt x="20644" y="59603"/>
                    <a:pt x="21352" y="62032"/>
                    <a:pt x="22769" y="63448"/>
                  </a:cubicBezTo>
                  <a:cubicBezTo>
                    <a:pt x="24185" y="64916"/>
                    <a:pt x="26614" y="65624"/>
                    <a:pt x="30105" y="65624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47" name="Google Shape;947;p47"/>
            <p:cNvSpPr/>
            <p:nvPr/>
          </p:nvSpPr>
          <p:spPr>
            <a:xfrm>
              <a:off x="1543214" y="2076120"/>
              <a:ext cx="69671" cy="114956"/>
            </a:xfrm>
            <a:custGeom>
              <a:rect b="b" l="l" r="r" t="t"/>
              <a:pathLst>
                <a:path extrusionOk="0" h="114956" w="69671">
                  <a:moveTo>
                    <a:pt x="32180" y="114956"/>
                  </a:moveTo>
                  <a:lnTo>
                    <a:pt x="25501" y="114956"/>
                  </a:lnTo>
                  <a:cubicBezTo>
                    <a:pt x="17102" y="114956"/>
                    <a:pt x="10777" y="112679"/>
                    <a:pt x="6426" y="108075"/>
                  </a:cubicBezTo>
                  <a:cubicBezTo>
                    <a:pt x="2125" y="103521"/>
                    <a:pt x="0" y="96893"/>
                    <a:pt x="0" y="88292"/>
                  </a:cubicBezTo>
                  <a:lnTo>
                    <a:pt x="0" y="58186"/>
                  </a:lnTo>
                  <a:cubicBezTo>
                    <a:pt x="0" y="49585"/>
                    <a:pt x="2125" y="42957"/>
                    <a:pt x="6426" y="38403"/>
                  </a:cubicBezTo>
                  <a:cubicBezTo>
                    <a:pt x="10727" y="33849"/>
                    <a:pt x="17102" y="31522"/>
                    <a:pt x="25501" y="31522"/>
                  </a:cubicBezTo>
                  <a:lnTo>
                    <a:pt x="32180" y="31522"/>
                  </a:lnTo>
                  <a:cubicBezTo>
                    <a:pt x="35570" y="31522"/>
                    <a:pt x="38757" y="32281"/>
                    <a:pt x="41844" y="33748"/>
                  </a:cubicBezTo>
                  <a:cubicBezTo>
                    <a:pt x="44879" y="35215"/>
                    <a:pt x="47004" y="37442"/>
                    <a:pt x="48219" y="40376"/>
                  </a:cubicBezTo>
                  <a:lnTo>
                    <a:pt x="48877" y="40376"/>
                  </a:lnTo>
                  <a:lnTo>
                    <a:pt x="48877" y="3441"/>
                  </a:lnTo>
                  <a:cubicBezTo>
                    <a:pt x="48877" y="1164"/>
                    <a:pt x="50040" y="0"/>
                    <a:pt x="52317" y="0"/>
                  </a:cubicBezTo>
                  <a:lnTo>
                    <a:pt x="66231" y="0"/>
                  </a:lnTo>
                  <a:cubicBezTo>
                    <a:pt x="68508" y="0"/>
                    <a:pt x="69672" y="1164"/>
                    <a:pt x="69672" y="3441"/>
                  </a:cubicBezTo>
                  <a:lnTo>
                    <a:pt x="69672" y="111515"/>
                  </a:lnTo>
                  <a:cubicBezTo>
                    <a:pt x="69672" y="113792"/>
                    <a:pt x="68508" y="114956"/>
                    <a:pt x="66231" y="114956"/>
                  </a:cubicBezTo>
                  <a:lnTo>
                    <a:pt x="52317" y="114956"/>
                  </a:lnTo>
                  <a:cubicBezTo>
                    <a:pt x="50040" y="114956"/>
                    <a:pt x="48877" y="113792"/>
                    <a:pt x="48877" y="111515"/>
                  </a:cubicBezTo>
                  <a:lnTo>
                    <a:pt x="48877" y="106152"/>
                  </a:lnTo>
                  <a:lnTo>
                    <a:pt x="48219" y="106152"/>
                  </a:lnTo>
                  <a:cubicBezTo>
                    <a:pt x="47004" y="109087"/>
                    <a:pt x="44879" y="111313"/>
                    <a:pt x="41844" y="112780"/>
                  </a:cubicBezTo>
                  <a:cubicBezTo>
                    <a:pt x="38757" y="114197"/>
                    <a:pt x="35570" y="114956"/>
                    <a:pt x="32180" y="114956"/>
                  </a:cubicBezTo>
                  <a:moveTo>
                    <a:pt x="48877" y="84547"/>
                  </a:moveTo>
                  <a:lnTo>
                    <a:pt x="48877" y="61981"/>
                  </a:lnTo>
                  <a:cubicBezTo>
                    <a:pt x="48877" y="53683"/>
                    <a:pt x="45132" y="49534"/>
                    <a:pt x="37593" y="49534"/>
                  </a:cubicBezTo>
                  <a:lnTo>
                    <a:pt x="30257" y="49534"/>
                  </a:lnTo>
                  <a:cubicBezTo>
                    <a:pt x="26766" y="49534"/>
                    <a:pt x="24287" y="50243"/>
                    <a:pt x="22870" y="51761"/>
                  </a:cubicBezTo>
                  <a:cubicBezTo>
                    <a:pt x="21453" y="53228"/>
                    <a:pt x="20745" y="55707"/>
                    <a:pt x="20745" y="59198"/>
                  </a:cubicBezTo>
                  <a:lnTo>
                    <a:pt x="20745" y="87330"/>
                  </a:lnTo>
                  <a:cubicBezTo>
                    <a:pt x="20745" y="90821"/>
                    <a:pt x="21453" y="93301"/>
                    <a:pt x="22870" y="94768"/>
                  </a:cubicBezTo>
                  <a:cubicBezTo>
                    <a:pt x="24287" y="96235"/>
                    <a:pt x="26715" y="96944"/>
                    <a:pt x="30257" y="96944"/>
                  </a:cubicBezTo>
                  <a:lnTo>
                    <a:pt x="37593" y="96944"/>
                  </a:lnTo>
                  <a:cubicBezTo>
                    <a:pt x="45082" y="96944"/>
                    <a:pt x="48877" y="92845"/>
                    <a:pt x="48877" y="84547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48" name="Google Shape;948;p47"/>
            <p:cNvSpPr/>
            <p:nvPr/>
          </p:nvSpPr>
          <p:spPr>
            <a:xfrm>
              <a:off x="1631607" y="2076120"/>
              <a:ext cx="20795" cy="114956"/>
            </a:xfrm>
            <a:custGeom>
              <a:rect b="b" l="l" r="r" t="t"/>
              <a:pathLst>
                <a:path extrusionOk="0" h="114956" w="20795">
                  <a:moveTo>
                    <a:pt x="0" y="17507"/>
                  </a:moveTo>
                  <a:lnTo>
                    <a:pt x="0" y="3289"/>
                  </a:lnTo>
                  <a:cubicBezTo>
                    <a:pt x="0" y="1113"/>
                    <a:pt x="1062" y="0"/>
                    <a:pt x="3289" y="0"/>
                  </a:cubicBezTo>
                  <a:lnTo>
                    <a:pt x="17506" y="0"/>
                  </a:lnTo>
                  <a:cubicBezTo>
                    <a:pt x="19682" y="0"/>
                    <a:pt x="20795" y="1012"/>
                    <a:pt x="20795" y="3086"/>
                  </a:cubicBezTo>
                  <a:lnTo>
                    <a:pt x="20795" y="17456"/>
                  </a:lnTo>
                  <a:cubicBezTo>
                    <a:pt x="20795" y="19632"/>
                    <a:pt x="19733" y="20745"/>
                    <a:pt x="17506" y="20745"/>
                  </a:cubicBezTo>
                  <a:lnTo>
                    <a:pt x="3289" y="20745"/>
                  </a:lnTo>
                  <a:cubicBezTo>
                    <a:pt x="1113" y="20795"/>
                    <a:pt x="0" y="19682"/>
                    <a:pt x="0" y="17507"/>
                  </a:cubicBezTo>
                  <a:moveTo>
                    <a:pt x="0" y="111515"/>
                  </a:moveTo>
                  <a:lnTo>
                    <a:pt x="0" y="35013"/>
                  </a:lnTo>
                  <a:cubicBezTo>
                    <a:pt x="0" y="32736"/>
                    <a:pt x="1062" y="31572"/>
                    <a:pt x="3289" y="31572"/>
                  </a:cubicBezTo>
                  <a:lnTo>
                    <a:pt x="17355" y="31572"/>
                  </a:lnTo>
                  <a:cubicBezTo>
                    <a:pt x="19632" y="31572"/>
                    <a:pt x="20795" y="32736"/>
                    <a:pt x="20795" y="35013"/>
                  </a:cubicBezTo>
                  <a:lnTo>
                    <a:pt x="20795" y="111515"/>
                  </a:lnTo>
                  <a:cubicBezTo>
                    <a:pt x="20795" y="112932"/>
                    <a:pt x="20542" y="113843"/>
                    <a:pt x="20036" y="114298"/>
                  </a:cubicBezTo>
                  <a:cubicBezTo>
                    <a:pt x="19530" y="114754"/>
                    <a:pt x="18721" y="114956"/>
                    <a:pt x="17506" y="114956"/>
                  </a:cubicBezTo>
                  <a:lnTo>
                    <a:pt x="3441" y="114956"/>
                  </a:lnTo>
                  <a:cubicBezTo>
                    <a:pt x="1164" y="114956"/>
                    <a:pt x="0" y="113792"/>
                    <a:pt x="0" y="111515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49" name="Google Shape;949;p47"/>
            <p:cNvSpPr/>
            <p:nvPr/>
          </p:nvSpPr>
          <p:spPr>
            <a:xfrm>
              <a:off x="1671173" y="2107693"/>
              <a:ext cx="68356" cy="83383"/>
            </a:xfrm>
            <a:custGeom>
              <a:rect b="b" l="l" r="r" t="t"/>
              <a:pathLst>
                <a:path extrusionOk="0" h="83383" w="68356">
                  <a:moveTo>
                    <a:pt x="17355" y="83384"/>
                  </a:moveTo>
                  <a:lnTo>
                    <a:pt x="3441" y="83384"/>
                  </a:lnTo>
                  <a:cubicBezTo>
                    <a:pt x="1164" y="83384"/>
                    <a:pt x="0" y="82220"/>
                    <a:pt x="0" y="79943"/>
                  </a:cubicBezTo>
                  <a:lnTo>
                    <a:pt x="0" y="3441"/>
                  </a:lnTo>
                  <a:cubicBezTo>
                    <a:pt x="0" y="1164"/>
                    <a:pt x="1164" y="0"/>
                    <a:pt x="3441" y="0"/>
                  </a:cubicBezTo>
                  <a:lnTo>
                    <a:pt x="17355" y="0"/>
                  </a:lnTo>
                  <a:cubicBezTo>
                    <a:pt x="19632" y="0"/>
                    <a:pt x="20795" y="1164"/>
                    <a:pt x="20795" y="3441"/>
                  </a:cubicBezTo>
                  <a:lnTo>
                    <a:pt x="20795" y="8854"/>
                  </a:lnTo>
                  <a:lnTo>
                    <a:pt x="21453" y="8854"/>
                  </a:lnTo>
                  <a:cubicBezTo>
                    <a:pt x="23831" y="2985"/>
                    <a:pt x="29194" y="0"/>
                    <a:pt x="37492" y="0"/>
                  </a:cubicBezTo>
                  <a:lnTo>
                    <a:pt x="42704" y="0"/>
                  </a:lnTo>
                  <a:cubicBezTo>
                    <a:pt x="59805" y="0"/>
                    <a:pt x="68356" y="8905"/>
                    <a:pt x="68356" y="26665"/>
                  </a:cubicBezTo>
                  <a:lnTo>
                    <a:pt x="68356" y="79943"/>
                  </a:lnTo>
                  <a:cubicBezTo>
                    <a:pt x="68356" y="82220"/>
                    <a:pt x="67142" y="83384"/>
                    <a:pt x="64764" y="83384"/>
                  </a:cubicBezTo>
                  <a:lnTo>
                    <a:pt x="51052" y="83384"/>
                  </a:lnTo>
                  <a:cubicBezTo>
                    <a:pt x="48775" y="83384"/>
                    <a:pt x="47612" y="82220"/>
                    <a:pt x="47612" y="79943"/>
                  </a:cubicBezTo>
                  <a:lnTo>
                    <a:pt x="47612" y="27626"/>
                  </a:lnTo>
                  <a:cubicBezTo>
                    <a:pt x="47612" y="24135"/>
                    <a:pt x="46903" y="21655"/>
                    <a:pt x="45436" y="20188"/>
                  </a:cubicBezTo>
                  <a:cubicBezTo>
                    <a:pt x="43969" y="18721"/>
                    <a:pt x="41489" y="17962"/>
                    <a:pt x="37998" y="17962"/>
                  </a:cubicBezTo>
                  <a:lnTo>
                    <a:pt x="32129" y="17962"/>
                  </a:lnTo>
                  <a:cubicBezTo>
                    <a:pt x="24590" y="17962"/>
                    <a:pt x="20846" y="22111"/>
                    <a:pt x="20846" y="30409"/>
                  </a:cubicBezTo>
                  <a:lnTo>
                    <a:pt x="20846" y="79943"/>
                  </a:lnTo>
                  <a:cubicBezTo>
                    <a:pt x="20795" y="82220"/>
                    <a:pt x="19632" y="83384"/>
                    <a:pt x="17355" y="83384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50" name="Google Shape;950;p47"/>
            <p:cNvSpPr/>
            <p:nvPr/>
          </p:nvSpPr>
          <p:spPr>
            <a:xfrm>
              <a:off x="1755215" y="2107642"/>
              <a:ext cx="68356" cy="110554"/>
            </a:xfrm>
            <a:custGeom>
              <a:rect b="b" l="l" r="r" t="t"/>
              <a:pathLst>
                <a:path extrusionOk="0" h="110554" w="68356">
                  <a:moveTo>
                    <a:pt x="30915" y="79639"/>
                  </a:moveTo>
                  <a:lnTo>
                    <a:pt x="25501" y="79639"/>
                  </a:lnTo>
                  <a:cubicBezTo>
                    <a:pt x="17102" y="79639"/>
                    <a:pt x="10777" y="77363"/>
                    <a:pt x="6476" y="72758"/>
                  </a:cubicBezTo>
                  <a:cubicBezTo>
                    <a:pt x="2176" y="68154"/>
                    <a:pt x="0" y="61576"/>
                    <a:pt x="0" y="52975"/>
                  </a:cubicBezTo>
                  <a:lnTo>
                    <a:pt x="0" y="26665"/>
                  </a:lnTo>
                  <a:cubicBezTo>
                    <a:pt x="0" y="18063"/>
                    <a:pt x="2327" y="11435"/>
                    <a:pt x="7033" y="6881"/>
                  </a:cubicBezTo>
                  <a:cubicBezTo>
                    <a:pt x="11739" y="2327"/>
                    <a:pt x="18367" y="0"/>
                    <a:pt x="26968" y="0"/>
                  </a:cubicBezTo>
                  <a:lnTo>
                    <a:pt x="64764" y="0"/>
                  </a:lnTo>
                  <a:cubicBezTo>
                    <a:pt x="67142" y="0"/>
                    <a:pt x="68356" y="1164"/>
                    <a:pt x="68356" y="3441"/>
                  </a:cubicBezTo>
                  <a:lnTo>
                    <a:pt x="68356" y="84041"/>
                  </a:lnTo>
                  <a:cubicBezTo>
                    <a:pt x="68356" y="92542"/>
                    <a:pt x="65978" y="99069"/>
                    <a:pt x="61222" y="103673"/>
                  </a:cubicBezTo>
                  <a:cubicBezTo>
                    <a:pt x="56466" y="108277"/>
                    <a:pt x="49838" y="110554"/>
                    <a:pt x="41338" y="110554"/>
                  </a:cubicBezTo>
                  <a:lnTo>
                    <a:pt x="9917" y="110554"/>
                  </a:lnTo>
                  <a:cubicBezTo>
                    <a:pt x="8602" y="110554"/>
                    <a:pt x="7741" y="110301"/>
                    <a:pt x="7235" y="109846"/>
                  </a:cubicBezTo>
                  <a:cubicBezTo>
                    <a:pt x="6729" y="109340"/>
                    <a:pt x="6476" y="108530"/>
                    <a:pt x="6476" y="107316"/>
                  </a:cubicBezTo>
                  <a:lnTo>
                    <a:pt x="6476" y="96033"/>
                  </a:lnTo>
                  <a:cubicBezTo>
                    <a:pt x="6476" y="93756"/>
                    <a:pt x="7640" y="92592"/>
                    <a:pt x="9917" y="92592"/>
                  </a:cubicBezTo>
                  <a:lnTo>
                    <a:pt x="37897" y="92592"/>
                  </a:lnTo>
                  <a:cubicBezTo>
                    <a:pt x="41388" y="92592"/>
                    <a:pt x="43868" y="91884"/>
                    <a:pt x="45335" y="90366"/>
                  </a:cubicBezTo>
                  <a:cubicBezTo>
                    <a:pt x="46802" y="88899"/>
                    <a:pt x="47561" y="86470"/>
                    <a:pt x="47561" y="83080"/>
                  </a:cubicBezTo>
                  <a:lnTo>
                    <a:pt x="47561" y="70633"/>
                  </a:lnTo>
                  <a:lnTo>
                    <a:pt x="46903" y="70633"/>
                  </a:lnTo>
                  <a:cubicBezTo>
                    <a:pt x="45689" y="73568"/>
                    <a:pt x="43564" y="75794"/>
                    <a:pt x="40528" y="77363"/>
                  </a:cubicBezTo>
                  <a:cubicBezTo>
                    <a:pt x="37543" y="78931"/>
                    <a:pt x="34305" y="79639"/>
                    <a:pt x="30915" y="79639"/>
                  </a:cubicBezTo>
                  <a:moveTo>
                    <a:pt x="47612" y="49281"/>
                  </a:moveTo>
                  <a:lnTo>
                    <a:pt x="47612" y="19834"/>
                  </a:lnTo>
                  <a:cubicBezTo>
                    <a:pt x="47612" y="18620"/>
                    <a:pt x="46954" y="18063"/>
                    <a:pt x="45639" y="18063"/>
                  </a:cubicBezTo>
                  <a:lnTo>
                    <a:pt x="30257" y="18063"/>
                  </a:lnTo>
                  <a:cubicBezTo>
                    <a:pt x="26766" y="18063"/>
                    <a:pt x="24337" y="18771"/>
                    <a:pt x="22920" y="20289"/>
                  </a:cubicBezTo>
                  <a:cubicBezTo>
                    <a:pt x="21504" y="21757"/>
                    <a:pt x="20795" y="24236"/>
                    <a:pt x="20795" y="27727"/>
                  </a:cubicBezTo>
                  <a:lnTo>
                    <a:pt x="20795" y="52064"/>
                  </a:lnTo>
                  <a:cubicBezTo>
                    <a:pt x="20795" y="55555"/>
                    <a:pt x="21504" y="57984"/>
                    <a:pt x="22920" y="59451"/>
                  </a:cubicBezTo>
                  <a:cubicBezTo>
                    <a:pt x="24337" y="60868"/>
                    <a:pt x="26766" y="61576"/>
                    <a:pt x="30257" y="61576"/>
                  </a:cubicBezTo>
                  <a:lnTo>
                    <a:pt x="36329" y="61576"/>
                  </a:lnTo>
                  <a:cubicBezTo>
                    <a:pt x="43817" y="61526"/>
                    <a:pt x="47612" y="57427"/>
                    <a:pt x="47612" y="49281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51" name="Google Shape;951;p47"/>
            <p:cNvSpPr/>
            <p:nvPr/>
          </p:nvSpPr>
          <p:spPr>
            <a:xfrm>
              <a:off x="1876445" y="2085886"/>
              <a:ext cx="72252" cy="105140"/>
            </a:xfrm>
            <a:custGeom>
              <a:rect b="b" l="l" r="r" t="t"/>
              <a:pathLst>
                <a:path extrusionOk="0" h="105140" w="72252">
                  <a:moveTo>
                    <a:pt x="101" y="78375"/>
                  </a:moveTo>
                  <a:lnTo>
                    <a:pt x="101" y="75086"/>
                  </a:lnTo>
                  <a:cubicBezTo>
                    <a:pt x="101" y="72809"/>
                    <a:pt x="1214" y="71645"/>
                    <a:pt x="3542" y="71645"/>
                  </a:cubicBezTo>
                  <a:lnTo>
                    <a:pt x="17456" y="71645"/>
                  </a:lnTo>
                  <a:cubicBezTo>
                    <a:pt x="19733" y="71645"/>
                    <a:pt x="20897" y="72809"/>
                    <a:pt x="20897" y="75086"/>
                  </a:cubicBezTo>
                  <a:lnTo>
                    <a:pt x="20897" y="76401"/>
                  </a:lnTo>
                  <a:cubicBezTo>
                    <a:pt x="20897" y="80550"/>
                    <a:pt x="21706" y="83384"/>
                    <a:pt x="23376" y="84902"/>
                  </a:cubicBezTo>
                  <a:cubicBezTo>
                    <a:pt x="24995" y="86419"/>
                    <a:pt x="28031" y="87178"/>
                    <a:pt x="32382" y="87178"/>
                  </a:cubicBezTo>
                  <a:lnTo>
                    <a:pt x="40073" y="87178"/>
                  </a:lnTo>
                  <a:cubicBezTo>
                    <a:pt x="44323" y="87178"/>
                    <a:pt x="47308" y="86369"/>
                    <a:pt x="48978" y="84699"/>
                  </a:cubicBezTo>
                  <a:cubicBezTo>
                    <a:pt x="50648" y="83080"/>
                    <a:pt x="51508" y="79994"/>
                    <a:pt x="51508" y="75541"/>
                  </a:cubicBezTo>
                  <a:lnTo>
                    <a:pt x="51508" y="73568"/>
                  </a:lnTo>
                  <a:cubicBezTo>
                    <a:pt x="51508" y="70380"/>
                    <a:pt x="50243" y="68002"/>
                    <a:pt x="47662" y="66282"/>
                  </a:cubicBezTo>
                  <a:cubicBezTo>
                    <a:pt x="45082" y="64612"/>
                    <a:pt x="41894" y="63600"/>
                    <a:pt x="38099" y="63246"/>
                  </a:cubicBezTo>
                  <a:cubicBezTo>
                    <a:pt x="34254" y="62943"/>
                    <a:pt x="30156" y="62285"/>
                    <a:pt x="25754" y="61374"/>
                  </a:cubicBezTo>
                  <a:cubicBezTo>
                    <a:pt x="21352" y="60463"/>
                    <a:pt x="17254" y="59249"/>
                    <a:pt x="13408" y="57782"/>
                  </a:cubicBezTo>
                  <a:cubicBezTo>
                    <a:pt x="9614" y="56314"/>
                    <a:pt x="6426" y="53430"/>
                    <a:pt x="3845" y="49130"/>
                  </a:cubicBezTo>
                  <a:cubicBezTo>
                    <a:pt x="1265" y="44829"/>
                    <a:pt x="0" y="39314"/>
                    <a:pt x="0" y="32534"/>
                  </a:cubicBezTo>
                  <a:lnTo>
                    <a:pt x="0" y="26816"/>
                  </a:lnTo>
                  <a:cubicBezTo>
                    <a:pt x="0" y="18316"/>
                    <a:pt x="2378" y="11738"/>
                    <a:pt x="7185" y="7033"/>
                  </a:cubicBezTo>
                  <a:cubicBezTo>
                    <a:pt x="11992" y="2327"/>
                    <a:pt x="18620" y="0"/>
                    <a:pt x="27120" y="0"/>
                  </a:cubicBezTo>
                  <a:lnTo>
                    <a:pt x="43463" y="0"/>
                  </a:lnTo>
                  <a:cubicBezTo>
                    <a:pt x="52064" y="0"/>
                    <a:pt x="58794" y="2327"/>
                    <a:pt x="63600" y="7033"/>
                  </a:cubicBezTo>
                  <a:cubicBezTo>
                    <a:pt x="68407" y="11738"/>
                    <a:pt x="70785" y="18316"/>
                    <a:pt x="70785" y="26816"/>
                  </a:cubicBezTo>
                  <a:lnTo>
                    <a:pt x="70785" y="29903"/>
                  </a:lnTo>
                  <a:cubicBezTo>
                    <a:pt x="70785" y="32180"/>
                    <a:pt x="69621" y="33343"/>
                    <a:pt x="67345" y="33343"/>
                  </a:cubicBezTo>
                  <a:lnTo>
                    <a:pt x="53430" y="33343"/>
                  </a:lnTo>
                  <a:cubicBezTo>
                    <a:pt x="51154" y="33343"/>
                    <a:pt x="49990" y="32180"/>
                    <a:pt x="49990" y="29903"/>
                  </a:cubicBezTo>
                  <a:lnTo>
                    <a:pt x="49990" y="28941"/>
                  </a:lnTo>
                  <a:cubicBezTo>
                    <a:pt x="49990" y="24691"/>
                    <a:pt x="49180" y="21807"/>
                    <a:pt x="47561" y="20289"/>
                  </a:cubicBezTo>
                  <a:cubicBezTo>
                    <a:pt x="45942" y="18771"/>
                    <a:pt x="42906" y="18013"/>
                    <a:pt x="38555" y="18013"/>
                  </a:cubicBezTo>
                  <a:lnTo>
                    <a:pt x="32180" y="18013"/>
                  </a:lnTo>
                  <a:cubicBezTo>
                    <a:pt x="27727" y="18013"/>
                    <a:pt x="24691" y="18873"/>
                    <a:pt x="23123" y="20542"/>
                  </a:cubicBezTo>
                  <a:cubicBezTo>
                    <a:pt x="21554" y="22263"/>
                    <a:pt x="20745" y="25551"/>
                    <a:pt x="20745" y="30409"/>
                  </a:cubicBezTo>
                  <a:lnTo>
                    <a:pt x="20745" y="33495"/>
                  </a:lnTo>
                  <a:cubicBezTo>
                    <a:pt x="20745" y="38605"/>
                    <a:pt x="25197" y="41591"/>
                    <a:pt x="34153" y="42350"/>
                  </a:cubicBezTo>
                  <a:cubicBezTo>
                    <a:pt x="43412" y="43109"/>
                    <a:pt x="51660" y="44981"/>
                    <a:pt x="58844" y="47915"/>
                  </a:cubicBezTo>
                  <a:cubicBezTo>
                    <a:pt x="62639" y="49534"/>
                    <a:pt x="65827" y="52469"/>
                    <a:pt x="68407" y="56669"/>
                  </a:cubicBezTo>
                  <a:cubicBezTo>
                    <a:pt x="70987" y="60868"/>
                    <a:pt x="72252" y="66231"/>
                    <a:pt x="72252" y="72758"/>
                  </a:cubicBezTo>
                  <a:lnTo>
                    <a:pt x="72252" y="78324"/>
                  </a:lnTo>
                  <a:cubicBezTo>
                    <a:pt x="72252" y="86824"/>
                    <a:pt x="69874" y="93402"/>
                    <a:pt x="65068" y="98107"/>
                  </a:cubicBezTo>
                  <a:cubicBezTo>
                    <a:pt x="60261" y="102813"/>
                    <a:pt x="53633" y="105140"/>
                    <a:pt x="45133" y="105140"/>
                  </a:cubicBezTo>
                  <a:lnTo>
                    <a:pt x="27322" y="105140"/>
                  </a:lnTo>
                  <a:cubicBezTo>
                    <a:pt x="18822" y="105140"/>
                    <a:pt x="12194" y="102813"/>
                    <a:pt x="7387" y="98107"/>
                  </a:cubicBezTo>
                  <a:cubicBezTo>
                    <a:pt x="2530" y="93452"/>
                    <a:pt x="101" y="86875"/>
                    <a:pt x="101" y="78375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52" name="Google Shape;952;p47"/>
            <p:cNvSpPr/>
            <p:nvPr/>
          </p:nvSpPr>
          <p:spPr>
            <a:xfrm>
              <a:off x="1964079" y="2107592"/>
              <a:ext cx="54796" cy="83434"/>
            </a:xfrm>
            <a:custGeom>
              <a:rect b="b" l="l" r="r" t="t"/>
              <a:pathLst>
                <a:path extrusionOk="0" h="83434" w="54796">
                  <a:moveTo>
                    <a:pt x="54746" y="68913"/>
                  </a:moveTo>
                  <a:lnTo>
                    <a:pt x="54746" y="80196"/>
                  </a:lnTo>
                  <a:cubicBezTo>
                    <a:pt x="54746" y="81410"/>
                    <a:pt x="54493" y="82220"/>
                    <a:pt x="54037" y="82726"/>
                  </a:cubicBezTo>
                  <a:cubicBezTo>
                    <a:pt x="53532" y="83232"/>
                    <a:pt x="52621" y="83434"/>
                    <a:pt x="51356" y="83434"/>
                  </a:cubicBezTo>
                  <a:lnTo>
                    <a:pt x="26968" y="83434"/>
                  </a:lnTo>
                  <a:cubicBezTo>
                    <a:pt x="18367" y="83434"/>
                    <a:pt x="11739" y="81157"/>
                    <a:pt x="7033" y="76553"/>
                  </a:cubicBezTo>
                  <a:cubicBezTo>
                    <a:pt x="2327" y="71999"/>
                    <a:pt x="0" y="65371"/>
                    <a:pt x="0" y="56770"/>
                  </a:cubicBezTo>
                  <a:lnTo>
                    <a:pt x="0" y="26665"/>
                  </a:lnTo>
                  <a:cubicBezTo>
                    <a:pt x="0" y="18063"/>
                    <a:pt x="2327" y="11435"/>
                    <a:pt x="7033" y="6881"/>
                  </a:cubicBezTo>
                  <a:cubicBezTo>
                    <a:pt x="11739" y="2327"/>
                    <a:pt x="18367" y="0"/>
                    <a:pt x="26968" y="0"/>
                  </a:cubicBezTo>
                  <a:lnTo>
                    <a:pt x="51356" y="0"/>
                  </a:lnTo>
                  <a:cubicBezTo>
                    <a:pt x="53633" y="0"/>
                    <a:pt x="54797" y="1164"/>
                    <a:pt x="54797" y="3441"/>
                  </a:cubicBezTo>
                  <a:lnTo>
                    <a:pt x="54797" y="14724"/>
                  </a:lnTo>
                  <a:cubicBezTo>
                    <a:pt x="54797" y="15938"/>
                    <a:pt x="54543" y="16748"/>
                    <a:pt x="54088" y="17254"/>
                  </a:cubicBezTo>
                  <a:cubicBezTo>
                    <a:pt x="53582" y="17760"/>
                    <a:pt x="52671" y="17962"/>
                    <a:pt x="51406" y="17962"/>
                  </a:cubicBezTo>
                  <a:lnTo>
                    <a:pt x="30308" y="17962"/>
                  </a:lnTo>
                  <a:cubicBezTo>
                    <a:pt x="26918" y="17962"/>
                    <a:pt x="24489" y="18670"/>
                    <a:pt x="23022" y="20188"/>
                  </a:cubicBezTo>
                  <a:cubicBezTo>
                    <a:pt x="21554" y="21655"/>
                    <a:pt x="20795" y="24135"/>
                    <a:pt x="20795" y="27626"/>
                  </a:cubicBezTo>
                  <a:lnTo>
                    <a:pt x="20795" y="55758"/>
                  </a:lnTo>
                  <a:cubicBezTo>
                    <a:pt x="20795" y="59249"/>
                    <a:pt x="21504" y="61728"/>
                    <a:pt x="23022" y="63196"/>
                  </a:cubicBezTo>
                  <a:cubicBezTo>
                    <a:pt x="24489" y="64663"/>
                    <a:pt x="26918" y="65422"/>
                    <a:pt x="30308" y="65422"/>
                  </a:cubicBezTo>
                  <a:lnTo>
                    <a:pt x="51406" y="65422"/>
                  </a:lnTo>
                  <a:cubicBezTo>
                    <a:pt x="53582" y="65472"/>
                    <a:pt x="54746" y="66636"/>
                    <a:pt x="54746" y="68913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53" name="Google Shape;953;p47"/>
            <p:cNvSpPr/>
            <p:nvPr/>
          </p:nvSpPr>
          <p:spPr>
            <a:xfrm>
              <a:off x="2032840" y="2076120"/>
              <a:ext cx="68407" cy="114956"/>
            </a:xfrm>
            <a:custGeom>
              <a:rect b="b" l="l" r="r" t="t"/>
              <a:pathLst>
                <a:path extrusionOk="0" h="114956" w="68407">
                  <a:moveTo>
                    <a:pt x="17355" y="114956"/>
                  </a:moveTo>
                  <a:lnTo>
                    <a:pt x="3441" y="114956"/>
                  </a:lnTo>
                  <a:cubicBezTo>
                    <a:pt x="1164" y="114956"/>
                    <a:pt x="0" y="113792"/>
                    <a:pt x="0" y="111515"/>
                  </a:cubicBezTo>
                  <a:lnTo>
                    <a:pt x="0" y="3441"/>
                  </a:lnTo>
                  <a:cubicBezTo>
                    <a:pt x="0" y="1164"/>
                    <a:pt x="1164" y="0"/>
                    <a:pt x="3441" y="0"/>
                  </a:cubicBezTo>
                  <a:lnTo>
                    <a:pt x="17355" y="0"/>
                  </a:lnTo>
                  <a:cubicBezTo>
                    <a:pt x="19632" y="0"/>
                    <a:pt x="20795" y="1164"/>
                    <a:pt x="20795" y="3441"/>
                  </a:cubicBezTo>
                  <a:lnTo>
                    <a:pt x="20795" y="40376"/>
                  </a:lnTo>
                  <a:lnTo>
                    <a:pt x="21453" y="40376"/>
                  </a:lnTo>
                  <a:cubicBezTo>
                    <a:pt x="23831" y="34507"/>
                    <a:pt x="29195" y="31522"/>
                    <a:pt x="37492" y="31522"/>
                  </a:cubicBezTo>
                  <a:lnTo>
                    <a:pt x="42754" y="31522"/>
                  </a:lnTo>
                  <a:cubicBezTo>
                    <a:pt x="59856" y="31522"/>
                    <a:pt x="68407" y="40427"/>
                    <a:pt x="68407" y="58186"/>
                  </a:cubicBezTo>
                  <a:lnTo>
                    <a:pt x="68407" y="111465"/>
                  </a:lnTo>
                  <a:cubicBezTo>
                    <a:pt x="68407" y="113742"/>
                    <a:pt x="67193" y="114906"/>
                    <a:pt x="64815" y="114906"/>
                  </a:cubicBezTo>
                  <a:lnTo>
                    <a:pt x="51103" y="114906"/>
                  </a:lnTo>
                  <a:cubicBezTo>
                    <a:pt x="48826" y="114906"/>
                    <a:pt x="47662" y="113742"/>
                    <a:pt x="47662" y="111465"/>
                  </a:cubicBezTo>
                  <a:lnTo>
                    <a:pt x="47662" y="59198"/>
                  </a:lnTo>
                  <a:cubicBezTo>
                    <a:pt x="47662" y="55707"/>
                    <a:pt x="46954" y="53228"/>
                    <a:pt x="45487" y="51761"/>
                  </a:cubicBezTo>
                  <a:cubicBezTo>
                    <a:pt x="44019" y="50293"/>
                    <a:pt x="41540" y="49534"/>
                    <a:pt x="38049" y="49534"/>
                  </a:cubicBezTo>
                  <a:lnTo>
                    <a:pt x="32180" y="49534"/>
                  </a:lnTo>
                  <a:cubicBezTo>
                    <a:pt x="24641" y="49534"/>
                    <a:pt x="20897" y="53683"/>
                    <a:pt x="20897" y="61981"/>
                  </a:cubicBezTo>
                  <a:lnTo>
                    <a:pt x="20897" y="111515"/>
                  </a:lnTo>
                  <a:cubicBezTo>
                    <a:pt x="20795" y="113792"/>
                    <a:pt x="19632" y="114956"/>
                    <a:pt x="17355" y="114956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54" name="Google Shape;954;p47"/>
            <p:cNvSpPr/>
            <p:nvPr/>
          </p:nvSpPr>
          <p:spPr>
            <a:xfrm>
              <a:off x="2116730" y="2107642"/>
              <a:ext cx="68508" cy="83434"/>
            </a:xfrm>
            <a:custGeom>
              <a:rect b="b" l="l" r="r" t="t"/>
              <a:pathLst>
                <a:path extrusionOk="0" h="83434" w="68508">
                  <a:moveTo>
                    <a:pt x="41540" y="83434"/>
                  </a:moveTo>
                  <a:lnTo>
                    <a:pt x="26968" y="83434"/>
                  </a:lnTo>
                  <a:cubicBezTo>
                    <a:pt x="18367" y="83434"/>
                    <a:pt x="11739" y="81157"/>
                    <a:pt x="7033" y="76553"/>
                  </a:cubicBezTo>
                  <a:cubicBezTo>
                    <a:pt x="2327" y="71999"/>
                    <a:pt x="0" y="65371"/>
                    <a:pt x="0" y="56770"/>
                  </a:cubicBezTo>
                  <a:lnTo>
                    <a:pt x="0" y="26665"/>
                  </a:lnTo>
                  <a:cubicBezTo>
                    <a:pt x="0" y="18063"/>
                    <a:pt x="2327" y="11435"/>
                    <a:pt x="7033" y="6881"/>
                  </a:cubicBezTo>
                  <a:cubicBezTo>
                    <a:pt x="11739" y="2327"/>
                    <a:pt x="18367" y="0"/>
                    <a:pt x="26968" y="0"/>
                  </a:cubicBezTo>
                  <a:lnTo>
                    <a:pt x="41540" y="0"/>
                  </a:lnTo>
                  <a:cubicBezTo>
                    <a:pt x="50040" y="0"/>
                    <a:pt x="56668" y="2327"/>
                    <a:pt x="61374" y="6932"/>
                  </a:cubicBezTo>
                  <a:cubicBezTo>
                    <a:pt x="66130" y="11587"/>
                    <a:pt x="68508" y="18114"/>
                    <a:pt x="68508" y="26614"/>
                  </a:cubicBezTo>
                  <a:lnTo>
                    <a:pt x="68508" y="56719"/>
                  </a:lnTo>
                  <a:cubicBezTo>
                    <a:pt x="68508" y="65219"/>
                    <a:pt x="66130" y="71797"/>
                    <a:pt x="61374" y="76401"/>
                  </a:cubicBezTo>
                  <a:cubicBezTo>
                    <a:pt x="56668" y="81107"/>
                    <a:pt x="50040" y="83434"/>
                    <a:pt x="41540" y="83434"/>
                  </a:cubicBezTo>
                  <a:moveTo>
                    <a:pt x="30105" y="65624"/>
                  </a:moveTo>
                  <a:lnTo>
                    <a:pt x="38454" y="65624"/>
                  </a:lnTo>
                  <a:cubicBezTo>
                    <a:pt x="41945" y="65624"/>
                    <a:pt x="44424" y="64916"/>
                    <a:pt x="45891" y="63499"/>
                  </a:cubicBezTo>
                  <a:cubicBezTo>
                    <a:pt x="47359" y="62082"/>
                    <a:pt x="48118" y="59654"/>
                    <a:pt x="48118" y="56163"/>
                  </a:cubicBezTo>
                  <a:lnTo>
                    <a:pt x="48118" y="27322"/>
                  </a:lnTo>
                  <a:cubicBezTo>
                    <a:pt x="48118" y="23831"/>
                    <a:pt x="47409" y="21402"/>
                    <a:pt x="45891" y="19986"/>
                  </a:cubicBezTo>
                  <a:cubicBezTo>
                    <a:pt x="44424" y="18569"/>
                    <a:pt x="41945" y="17861"/>
                    <a:pt x="38454" y="17861"/>
                  </a:cubicBezTo>
                  <a:lnTo>
                    <a:pt x="30105" y="17861"/>
                  </a:lnTo>
                  <a:cubicBezTo>
                    <a:pt x="26614" y="17861"/>
                    <a:pt x="24185" y="18569"/>
                    <a:pt x="22769" y="19986"/>
                  </a:cubicBezTo>
                  <a:cubicBezTo>
                    <a:pt x="21352" y="21402"/>
                    <a:pt x="20643" y="23831"/>
                    <a:pt x="20643" y="27322"/>
                  </a:cubicBezTo>
                  <a:lnTo>
                    <a:pt x="20643" y="56112"/>
                  </a:lnTo>
                  <a:cubicBezTo>
                    <a:pt x="20643" y="59603"/>
                    <a:pt x="21352" y="62032"/>
                    <a:pt x="22769" y="63448"/>
                  </a:cubicBezTo>
                  <a:cubicBezTo>
                    <a:pt x="24135" y="64916"/>
                    <a:pt x="26614" y="65624"/>
                    <a:pt x="30105" y="65624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55" name="Google Shape;955;p47"/>
            <p:cNvSpPr/>
            <p:nvPr/>
          </p:nvSpPr>
          <p:spPr>
            <a:xfrm>
              <a:off x="2199962" y="2107642"/>
              <a:ext cx="68558" cy="83434"/>
            </a:xfrm>
            <a:custGeom>
              <a:rect b="b" l="l" r="r" t="t"/>
              <a:pathLst>
                <a:path extrusionOk="0" h="83434" w="68558">
                  <a:moveTo>
                    <a:pt x="41540" y="83434"/>
                  </a:moveTo>
                  <a:lnTo>
                    <a:pt x="26968" y="83434"/>
                  </a:lnTo>
                  <a:cubicBezTo>
                    <a:pt x="18367" y="83434"/>
                    <a:pt x="11688" y="81157"/>
                    <a:pt x="7033" y="76553"/>
                  </a:cubicBezTo>
                  <a:cubicBezTo>
                    <a:pt x="2328" y="71999"/>
                    <a:pt x="0" y="65371"/>
                    <a:pt x="0" y="56770"/>
                  </a:cubicBezTo>
                  <a:lnTo>
                    <a:pt x="0" y="26665"/>
                  </a:lnTo>
                  <a:cubicBezTo>
                    <a:pt x="0" y="18063"/>
                    <a:pt x="2328" y="11435"/>
                    <a:pt x="7033" y="6881"/>
                  </a:cubicBezTo>
                  <a:cubicBezTo>
                    <a:pt x="11688" y="2327"/>
                    <a:pt x="18367" y="0"/>
                    <a:pt x="26968" y="0"/>
                  </a:cubicBezTo>
                  <a:lnTo>
                    <a:pt x="41540" y="0"/>
                  </a:lnTo>
                  <a:cubicBezTo>
                    <a:pt x="50040" y="0"/>
                    <a:pt x="56669" y="2327"/>
                    <a:pt x="61425" y="6932"/>
                  </a:cubicBezTo>
                  <a:cubicBezTo>
                    <a:pt x="66181" y="11587"/>
                    <a:pt x="68559" y="18114"/>
                    <a:pt x="68559" y="26614"/>
                  </a:cubicBezTo>
                  <a:lnTo>
                    <a:pt x="68559" y="56719"/>
                  </a:lnTo>
                  <a:cubicBezTo>
                    <a:pt x="68559" y="65219"/>
                    <a:pt x="66181" y="71797"/>
                    <a:pt x="61425" y="76401"/>
                  </a:cubicBezTo>
                  <a:cubicBezTo>
                    <a:pt x="56669" y="81107"/>
                    <a:pt x="50040" y="83434"/>
                    <a:pt x="41540" y="83434"/>
                  </a:cubicBezTo>
                  <a:moveTo>
                    <a:pt x="30105" y="65624"/>
                  </a:moveTo>
                  <a:lnTo>
                    <a:pt x="38454" y="65624"/>
                  </a:lnTo>
                  <a:cubicBezTo>
                    <a:pt x="41945" y="65624"/>
                    <a:pt x="44424" y="64916"/>
                    <a:pt x="45891" y="63499"/>
                  </a:cubicBezTo>
                  <a:cubicBezTo>
                    <a:pt x="47359" y="62082"/>
                    <a:pt x="48118" y="59654"/>
                    <a:pt x="48118" y="56163"/>
                  </a:cubicBezTo>
                  <a:lnTo>
                    <a:pt x="48118" y="27322"/>
                  </a:lnTo>
                  <a:cubicBezTo>
                    <a:pt x="48118" y="23831"/>
                    <a:pt x="47409" y="21402"/>
                    <a:pt x="45891" y="19986"/>
                  </a:cubicBezTo>
                  <a:cubicBezTo>
                    <a:pt x="44424" y="18569"/>
                    <a:pt x="41945" y="17861"/>
                    <a:pt x="38454" y="17861"/>
                  </a:cubicBezTo>
                  <a:lnTo>
                    <a:pt x="30105" y="17861"/>
                  </a:lnTo>
                  <a:cubicBezTo>
                    <a:pt x="26614" y="17861"/>
                    <a:pt x="24135" y="18569"/>
                    <a:pt x="22718" y="19986"/>
                  </a:cubicBezTo>
                  <a:cubicBezTo>
                    <a:pt x="21301" y="21402"/>
                    <a:pt x="20593" y="23831"/>
                    <a:pt x="20593" y="27322"/>
                  </a:cubicBezTo>
                  <a:lnTo>
                    <a:pt x="20593" y="56112"/>
                  </a:lnTo>
                  <a:cubicBezTo>
                    <a:pt x="20593" y="59603"/>
                    <a:pt x="21301" y="62032"/>
                    <a:pt x="22718" y="63448"/>
                  </a:cubicBezTo>
                  <a:cubicBezTo>
                    <a:pt x="24135" y="64916"/>
                    <a:pt x="26614" y="65624"/>
                    <a:pt x="30105" y="65624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56" name="Google Shape;956;p47"/>
            <p:cNvSpPr/>
            <p:nvPr/>
          </p:nvSpPr>
          <p:spPr>
            <a:xfrm>
              <a:off x="2285622" y="2076120"/>
              <a:ext cx="20795" cy="114956"/>
            </a:xfrm>
            <a:custGeom>
              <a:rect b="b" l="l" r="r" t="t"/>
              <a:pathLst>
                <a:path extrusionOk="0" h="114956" w="20795">
                  <a:moveTo>
                    <a:pt x="17355" y="114956"/>
                  </a:moveTo>
                  <a:lnTo>
                    <a:pt x="3441" y="114956"/>
                  </a:lnTo>
                  <a:cubicBezTo>
                    <a:pt x="1164" y="114956"/>
                    <a:pt x="0" y="113792"/>
                    <a:pt x="0" y="111515"/>
                  </a:cubicBezTo>
                  <a:lnTo>
                    <a:pt x="0" y="3441"/>
                  </a:lnTo>
                  <a:cubicBezTo>
                    <a:pt x="0" y="1164"/>
                    <a:pt x="1164" y="0"/>
                    <a:pt x="3441" y="0"/>
                  </a:cubicBezTo>
                  <a:lnTo>
                    <a:pt x="17355" y="0"/>
                  </a:lnTo>
                  <a:cubicBezTo>
                    <a:pt x="19631" y="0"/>
                    <a:pt x="20795" y="1164"/>
                    <a:pt x="20795" y="3441"/>
                  </a:cubicBezTo>
                  <a:lnTo>
                    <a:pt x="20795" y="111515"/>
                  </a:lnTo>
                  <a:cubicBezTo>
                    <a:pt x="20795" y="113792"/>
                    <a:pt x="19631" y="114956"/>
                    <a:pt x="17355" y="114956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957" name="Google Shape;957;p47"/>
          <p:cNvSpPr txBox="1"/>
          <p:nvPr>
            <p:ph type="title"/>
          </p:nvPr>
        </p:nvSpPr>
        <p:spPr>
          <a:xfrm>
            <a:off x="5233225" y="2683575"/>
            <a:ext cx="33972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i="0" sz="24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i="0" sz="24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i="0" sz="24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i="0" sz="24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i="0" sz="24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i="0" sz="24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i="0" sz="24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i="0" sz="24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i="0" sz="24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sp>
        <p:nvSpPr>
          <p:cNvPr id="958" name="Google Shape;958;p47"/>
          <p:cNvSpPr txBox="1"/>
          <p:nvPr>
            <p:ph idx="1" type="subTitle"/>
          </p:nvPr>
        </p:nvSpPr>
        <p:spPr>
          <a:xfrm>
            <a:off x="5233225" y="1373550"/>
            <a:ext cx="3397200" cy="114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CB1E40"/>
                </a:solidFill>
                <a:latin typeface="Rajdhani Medium"/>
                <a:ea typeface="Rajdhani Medium"/>
                <a:cs typeface="Rajdhani Medium"/>
                <a:sym typeface="Rajdhani Medium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CB1E40"/>
                </a:solidFill>
                <a:latin typeface="Rajdhani Medium"/>
                <a:ea typeface="Rajdhani Medium"/>
                <a:cs typeface="Rajdhani Medium"/>
                <a:sym typeface="Rajdhani Medium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CB1E40"/>
                </a:solidFill>
                <a:latin typeface="Rajdhani Medium"/>
                <a:ea typeface="Rajdhani Medium"/>
                <a:cs typeface="Rajdhani Medium"/>
                <a:sym typeface="Rajdhani Medium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CB1E40"/>
                </a:solidFill>
                <a:latin typeface="Rajdhani Medium"/>
                <a:ea typeface="Rajdhani Medium"/>
                <a:cs typeface="Rajdhani Medium"/>
                <a:sym typeface="Rajdhani Medium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CB1E40"/>
                </a:solidFill>
                <a:latin typeface="Rajdhani Medium"/>
                <a:ea typeface="Rajdhani Medium"/>
                <a:cs typeface="Rajdhani Medium"/>
                <a:sym typeface="Rajdhani Medium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CB1E40"/>
                </a:solidFill>
                <a:latin typeface="Rajdhani Medium"/>
                <a:ea typeface="Rajdhani Medium"/>
                <a:cs typeface="Rajdhani Medium"/>
                <a:sym typeface="Rajdhani Medium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CB1E40"/>
                </a:solidFill>
                <a:latin typeface="Rajdhani Medium"/>
                <a:ea typeface="Rajdhani Medium"/>
                <a:cs typeface="Rajdhani Medium"/>
                <a:sym typeface="Rajdhani Medium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CB1E40"/>
                </a:solidFill>
                <a:latin typeface="Rajdhani Medium"/>
                <a:ea typeface="Rajdhani Medium"/>
                <a:cs typeface="Rajdhani Medium"/>
                <a:sym typeface="Rajdhani Medium"/>
              </a:defRPr>
            </a:lvl9pPr>
          </a:lstStyle>
          <a:p/>
        </p:txBody>
      </p:sp>
      <p:sp>
        <p:nvSpPr>
          <p:cNvPr id="959" name="Google Shape;959;p47"/>
          <p:cNvSpPr txBox="1"/>
          <p:nvPr>
            <p:ph idx="2" type="title"/>
          </p:nvPr>
        </p:nvSpPr>
        <p:spPr>
          <a:xfrm>
            <a:off x="5233225" y="3680875"/>
            <a:ext cx="3447900" cy="91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400"/>
              <a:buFont typeface="Rajdhani SemiBold"/>
              <a:buNone/>
              <a:defRPr b="0" i="0" sz="1400" u="none" cap="none" strike="noStrike">
                <a:solidFill>
                  <a:srgbClr val="0C0C0C"/>
                </a:solidFill>
                <a:latin typeface="Rajdhani SemiBold"/>
                <a:ea typeface="Rajdhani SemiBold"/>
                <a:cs typeface="Rajdhani SemiBold"/>
                <a:sym typeface="Rajdhani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400"/>
              <a:buFont typeface="Rajdhani"/>
              <a:buNone/>
              <a:defRPr b="1" i="0" sz="1400" u="none" cap="none" strike="noStrike">
                <a:solidFill>
                  <a:srgbClr val="0C0C0C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400"/>
              <a:buFont typeface="Rajdhani"/>
              <a:buNone/>
              <a:defRPr b="1" i="0" sz="1400" u="none" cap="none" strike="noStrike">
                <a:solidFill>
                  <a:srgbClr val="0C0C0C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400"/>
              <a:buFont typeface="Rajdhani"/>
              <a:buNone/>
              <a:defRPr b="1" i="0" sz="1400" u="none" cap="none" strike="noStrike">
                <a:solidFill>
                  <a:srgbClr val="0C0C0C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400"/>
              <a:buFont typeface="Rajdhani"/>
              <a:buNone/>
              <a:defRPr b="1" i="0" sz="1400" u="none" cap="none" strike="noStrike">
                <a:solidFill>
                  <a:srgbClr val="0C0C0C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400"/>
              <a:buFont typeface="Rajdhani"/>
              <a:buNone/>
              <a:defRPr b="1" i="0" sz="1400" u="none" cap="none" strike="noStrike">
                <a:solidFill>
                  <a:srgbClr val="0C0C0C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400"/>
              <a:buFont typeface="Rajdhani"/>
              <a:buNone/>
              <a:defRPr b="1" i="0" sz="1400" u="none" cap="none" strike="noStrike">
                <a:solidFill>
                  <a:srgbClr val="0C0C0C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400"/>
              <a:buFont typeface="Rajdhani"/>
              <a:buNone/>
              <a:defRPr b="1" i="0" sz="1400" u="none" cap="none" strike="noStrike">
                <a:solidFill>
                  <a:srgbClr val="0C0C0C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400"/>
              <a:buFont typeface="Rajdhani"/>
              <a:buNone/>
              <a:defRPr b="1" i="0" sz="1400" u="none" cap="none" strike="noStrike">
                <a:solidFill>
                  <a:srgbClr val="0C0C0C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nea del tiempo 3 4 2 1">
  <p:cSld name="BLANK_1_1_1_6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0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p48"/>
          <p:cNvSpPr txBox="1"/>
          <p:nvPr>
            <p:ph type="title"/>
          </p:nvPr>
        </p:nvSpPr>
        <p:spPr>
          <a:xfrm>
            <a:off x="1604300" y="2045817"/>
            <a:ext cx="1676100" cy="11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●"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○"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■"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●"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○"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■"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●"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○"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■"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962" name="Google Shape;962;p48"/>
          <p:cNvSpPr txBox="1"/>
          <p:nvPr>
            <p:ph idx="2" type="title"/>
          </p:nvPr>
        </p:nvSpPr>
        <p:spPr>
          <a:xfrm>
            <a:off x="1501075" y="3655500"/>
            <a:ext cx="1892400" cy="1048200"/>
          </a:xfrm>
          <a:prstGeom prst="rect">
            <a:avLst/>
          </a:prstGeom>
          <a:noFill/>
          <a:ln cap="flat" cmpd="sng" w="9525">
            <a:solidFill>
              <a:srgbClr val="EC0A3D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963" name="Google Shape;963;p48"/>
          <p:cNvSpPr txBox="1"/>
          <p:nvPr>
            <p:ph idx="3" type="title"/>
          </p:nvPr>
        </p:nvSpPr>
        <p:spPr>
          <a:xfrm>
            <a:off x="1552400" y="1626295"/>
            <a:ext cx="18411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  <a:defRPr b="1" i="0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  <a:defRPr b="1" i="0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  <a:defRPr b="1" i="0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  <a:defRPr b="1" i="0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  <a:defRPr b="1" i="0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  <a:defRPr b="1" i="0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  <a:defRPr b="1" i="0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  <a:defRPr b="1" i="0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  <a:defRPr b="1" i="0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grpSp>
        <p:nvGrpSpPr>
          <p:cNvPr id="964" name="Google Shape;964;p48"/>
          <p:cNvGrpSpPr/>
          <p:nvPr/>
        </p:nvGrpSpPr>
        <p:grpSpPr>
          <a:xfrm>
            <a:off x="1501272" y="1550097"/>
            <a:ext cx="1892276" cy="1772284"/>
            <a:chOff x="798835" y="1137541"/>
            <a:chExt cx="2476801" cy="2463901"/>
          </a:xfrm>
        </p:grpSpPr>
        <p:sp>
          <p:nvSpPr>
            <p:cNvPr id="965" name="Google Shape;965;p48"/>
            <p:cNvSpPr/>
            <p:nvPr/>
          </p:nvSpPr>
          <p:spPr>
            <a:xfrm>
              <a:off x="798836" y="1137542"/>
              <a:ext cx="2476800" cy="2463900"/>
            </a:xfrm>
            <a:prstGeom prst="rect">
              <a:avLst/>
            </a:prstGeom>
            <a:noFill/>
            <a:ln cap="flat" cmpd="sng" w="38100">
              <a:solidFill>
                <a:srgbClr val="EC0A3D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r>
                <a:t/>
              </a:r>
              <a:endParaRPr b="1" i="0" sz="600" u="none" cap="none" strike="noStrike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966" name="Google Shape;966;p48"/>
            <p:cNvSpPr/>
            <p:nvPr/>
          </p:nvSpPr>
          <p:spPr>
            <a:xfrm>
              <a:off x="798835" y="1137541"/>
              <a:ext cx="2476800" cy="597600"/>
            </a:xfrm>
            <a:prstGeom prst="rect">
              <a:avLst/>
            </a:prstGeom>
            <a:solidFill>
              <a:srgbClr val="EC0A3D"/>
            </a:solidFill>
            <a:ln cap="flat" cmpd="sng" w="9525">
              <a:solidFill>
                <a:srgbClr val="EC0A3D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1" i="0" sz="700" u="none" cap="none" strike="noStrike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sp>
        <p:nvSpPr>
          <p:cNvPr id="967" name="Google Shape;967;p48"/>
          <p:cNvSpPr txBox="1"/>
          <p:nvPr>
            <p:ph idx="4" type="title"/>
          </p:nvPr>
        </p:nvSpPr>
        <p:spPr>
          <a:xfrm>
            <a:off x="3613350" y="2045817"/>
            <a:ext cx="1676100" cy="11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●"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○"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■"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●"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○"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■"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●"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○"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■"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968" name="Google Shape;968;p48"/>
          <p:cNvSpPr txBox="1"/>
          <p:nvPr>
            <p:ph idx="5" type="title"/>
          </p:nvPr>
        </p:nvSpPr>
        <p:spPr>
          <a:xfrm>
            <a:off x="3561450" y="1626295"/>
            <a:ext cx="18411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  <a:defRPr b="1" i="0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  <a:defRPr b="1" i="0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  <a:defRPr b="1" i="0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  <a:defRPr b="1" i="0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  <a:defRPr b="1" i="0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  <a:defRPr b="1" i="0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  <a:defRPr b="1" i="0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  <a:defRPr b="1" i="0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  <a:defRPr b="1" i="0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969" name="Google Shape;969;p48"/>
          <p:cNvSpPr/>
          <p:nvPr/>
        </p:nvSpPr>
        <p:spPr>
          <a:xfrm>
            <a:off x="3510323" y="1550097"/>
            <a:ext cx="1892400" cy="1772400"/>
          </a:xfrm>
          <a:prstGeom prst="rect">
            <a:avLst/>
          </a:prstGeom>
          <a:noFill/>
          <a:ln cap="flat" cmpd="sng" w="38100">
            <a:solidFill>
              <a:srgbClr val="7F7F7F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t/>
            </a:r>
            <a:endParaRPr b="1" i="0" sz="600" u="none" cap="none" strike="noStrike">
              <a:solidFill>
                <a:srgbClr val="434343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970" name="Google Shape;970;p48"/>
          <p:cNvSpPr/>
          <p:nvPr/>
        </p:nvSpPr>
        <p:spPr>
          <a:xfrm>
            <a:off x="3510322" y="1550097"/>
            <a:ext cx="1892400" cy="429900"/>
          </a:xfrm>
          <a:prstGeom prst="rect">
            <a:avLst/>
          </a:prstGeom>
          <a:solidFill>
            <a:srgbClr val="7F7F7F"/>
          </a:solidFill>
          <a:ln cap="flat" cmpd="sng" w="9525">
            <a:solidFill>
              <a:srgbClr val="33383C">
                <a:alpha val="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1" i="0" sz="70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971" name="Google Shape;971;p48"/>
          <p:cNvSpPr txBox="1"/>
          <p:nvPr>
            <p:ph idx="6" type="title"/>
          </p:nvPr>
        </p:nvSpPr>
        <p:spPr>
          <a:xfrm>
            <a:off x="5622400" y="2045754"/>
            <a:ext cx="1676100" cy="11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●"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○"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■"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●"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○"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■"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●"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○"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■"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972" name="Google Shape;972;p48"/>
          <p:cNvSpPr txBox="1"/>
          <p:nvPr>
            <p:ph idx="7" type="title"/>
          </p:nvPr>
        </p:nvSpPr>
        <p:spPr>
          <a:xfrm>
            <a:off x="5570500" y="1626232"/>
            <a:ext cx="1841100" cy="342000"/>
          </a:xfrm>
          <a:prstGeom prst="rect">
            <a:avLst/>
          </a:prstGeom>
          <a:solidFill>
            <a:srgbClr val="A5A5A5"/>
          </a:solidFill>
          <a:ln cap="flat" cmpd="sng" w="9525">
            <a:solidFill>
              <a:srgbClr val="A5A5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  <a:defRPr b="1" i="0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  <a:defRPr b="1" i="0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  <a:defRPr b="1" i="0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  <a:defRPr b="1" i="0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  <a:defRPr b="1" i="0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  <a:defRPr b="1" i="0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  <a:defRPr b="1" i="0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  <a:defRPr b="1" i="0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  <a:defRPr b="1" i="0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973" name="Google Shape;973;p48"/>
          <p:cNvSpPr/>
          <p:nvPr/>
        </p:nvSpPr>
        <p:spPr>
          <a:xfrm>
            <a:off x="5519373" y="1550035"/>
            <a:ext cx="1892400" cy="1772400"/>
          </a:xfrm>
          <a:prstGeom prst="rect">
            <a:avLst/>
          </a:prstGeom>
          <a:noFill/>
          <a:ln cap="flat" cmpd="sng" w="38100">
            <a:solidFill>
              <a:srgbClr val="A5A5A5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t/>
            </a:r>
            <a:endParaRPr b="1" i="0" sz="600" u="none" cap="none" strike="noStrike">
              <a:solidFill>
                <a:srgbClr val="434343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974" name="Google Shape;974;p48"/>
          <p:cNvSpPr/>
          <p:nvPr/>
        </p:nvSpPr>
        <p:spPr>
          <a:xfrm>
            <a:off x="5519372" y="1550034"/>
            <a:ext cx="1892400" cy="429900"/>
          </a:xfrm>
          <a:prstGeom prst="rect">
            <a:avLst/>
          </a:prstGeom>
          <a:solidFill>
            <a:srgbClr val="A5A5A5"/>
          </a:solidFill>
          <a:ln cap="flat" cmpd="sng" w="9525">
            <a:solidFill>
              <a:srgbClr val="A5A5A5">
                <a:alpha val="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1" i="0" sz="70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975" name="Google Shape;975;p48"/>
          <p:cNvSpPr/>
          <p:nvPr/>
        </p:nvSpPr>
        <p:spPr>
          <a:xfrm rot="5400000">
            <a:off x="2403750" y="3332200"/>
            <a:ext cx="186300" cy="280200"/>
          </a:xfrm>
          <a:prstGeom prst="chevron">
            <a:avLst>
              <a:gd fmla="val 31257" name="adj"/>
            </a:avLst>
          </a:prstGeom>
          <a:solidFill>
            <a:srgbClr val="ED174C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1" i="0" sz="1100" u="none" cap="none" strike="noStrike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76" name="Google Shape;976;p48"/>
          <p:cNvSpPr txBox="1"/>
          <p:nvPr>
            <p:ph idx="8" type="title"/>
          </p:nvPr>
        </p:nvSpPr>
        <p:spPr>
          <a:xfrm>
            <a:off x="3514800" y="3655500"/>
            <a:ext cx="1892400" cy="1048200"/>
          </a:xfrm>
          <a:prstGeom prst="rect">
            <a:avLst/>
          </a:prstGeom>
          <a:noFill/>
          <a:ln cap="flat" cmpd="sng" w="9525">
            <a:solidFill>
              <a:srgbClr val="7F7F7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977" name="Google Shape;977;p48"/>
          <p:cNvSpPr/>
          <p:nvPr/>
        </p:nvSpPr>
        <p:spPr>
          <a:xfrm rot="5400000">
            <a:off x="4417475" y="3332200"/>
            <a:ext cx="186300" cy="280200"/>
          </a:xfrm>
          <a:prstGeom prst="chevron">
            <a:avLst>
              <a:gd fmla="val 31257" name="adj"/>
            </a:avLst>
          </a:prstGeom>
          <a:solidFill>
            <a:srgbClr val="7F7F7F"/>
          </a:solidFill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1" i="0" sz="1100" u="none" cap="none" strike="noStrike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78" name="Google Shape;978;p48"/>
          <p:cNvSpPr txBox="1"/>
          <p:nvPr>
            <p:ph idx="9" type="title"/>
          </p:nvPr>
        </p:nvSpPr>
        <p:spPr>
          <a:xfrm>
            <a:off x="5528525" y="3655500"/>
            <a:ext cx="1892400" cy="1048200"/>
          </a:xfrm>
          <a:prstGeom prst="rect">
            <a:avLst/>
          </a:prstGeom>
          <a:noFill/>
          <a:ln cap="flat" cmpd="sng" w="9525">
            <a:solidFill>
              <a:srgbClr val="888888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979" name="Google Shape;979;p48"/>
          <p:cNvSpPr/>
          <p:nvPr/>
        </p:nvSpPr>
        <p:spPr>
          <a:xfrm rot="5400000">
            <a:off x="6431200" y="3332200"/>
            <a:ext cx="186300" cy="280200"/>
          </a:xfrm>
          <a:prstGeom prst="chevron">
            <a:avLst>
              <a:gd fmla="val 31257" name="adj"/>
            </a:avLst>
          </a:prstGeom>
          <a:solidFill>
            <a:srgbClr val="A5A5A5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1" i="0" sz="1100" u="none" cap="none" strike="noStrike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80" name="Google Shape;980;p48"/>
          <p:cNvSpPr txBox="1"/>
          <p:nvPr>
            <p:ph idx="13" type="title"/>
          </p:nvPr>
        </p:nvSpPr>
        <p:spPr>
          <a:xfrm>
            <a:off x="720000" y="227025"/>
            <a:ext cx="4151400" cy="8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650" lIns="85325" spcFirstLastPara="1" rIns="85325" wrap="square" tIns="4265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C183F"/>
              </a:buClr>
              <a:buSzPts val="2700"/>
              <a:buFont typeface="Rajdhani"/>
              <a:buNone/>
              <a:defRPr b="1" i="0" sz="3000" u="none" cap="none" strike="noStrike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27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27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27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27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27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27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27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27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85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Google Shape;986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87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Google Shape;988;p10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989" name="Google Shape;989;p10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990" name="Google Shape;990;p1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nea del tiempo 3 4 2 2">
  <p:cSld name="BLANK_1_1_1_6_2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55"/>
          <p:cNvSpPr txBox="1"/>
          <p:nvPr>
            <p:ph type="title"/>
          </p:nvPr>
        </p:nvSpPr>
        <p:spPr>
          <a:xfrm>
            <a:off x="720000" y="168775"/>
            <a:ext cx="4263600" cy="1048200"/>
          </a:xfrm>
          <a:prstGeom prst="rect">
            <a:avLst/>
          </a:prstGeom>
          <a:noFill/>
          <a:ln>
            <a:noFill/>
          </a:ln>
        </p:spPr>
        <p:txBody>
          <a:bodyPr anchorCtr="0" anchor="b" bIns="41125" lIns="82275" spcFirstLastPara="1" rIns="82275" wrap="square" tIns="411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600"/>
              <a:buFont typeface="Open Sans Light"/>
              <a:buNone/>
              <a:defRPr b="0" i="0" sz="2600" u="none" cap="none" strike="noStrike">
                <a:solidFill>
                  <a:srgbClr val="43434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600"/>
              <a:buFont typeface="Open Sans Light"/>
              <a:buNone/>
              <a:defRPr b="0" i="0" sz="2600" u="none" cap="none" strike="noStrike">
                <a:solidFill>
                  <a:srgbClr val="43434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600"/>
              <a:buFont typeface="Open Sans Light"/>
              <a:buNone/>
              <a:defRPr b="0" i="0" sz="2600" u="none" cap="none" strike="noStrike">
                <a:solidFill>
                  <a:srgbClr val="43434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600"/>
              <a:buFont typeface="Open Sans Light"/>
              <a:buNone/>
              <a:defRPr b="0" i="0" sz="2600" u="none" cap="none" strike="noStrike">
                <a:solidFill>
                  <a:srgbClr val="43434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600"/>
              <a:buFont typeface="Open Sans Light"/>
              <a:buNone/>
              <a:defRPr b="0" i="0" sz="2600" u="none" cap="none" strike="noStrike">
                <a:solidFill>
                  <a:srgbClr val="43434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600"/>
              <a:buFont typeface="Open Sans Light"/>
              <a:buNone/>
              <a:defRPr b="0" i="0" sz="2600" u="none" cap="none" strike="noStrike">
                <a:solidFill>
                  <a:srgbClr val="43434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600"/>
              <a:buFont typeface="Open Sans Light"/>
              <a:buNone/>
              <a:defRPr b="0" i="0" sz="2600" u="none" cap="none" strike="noStrike">
                <a:solidFill>
                  <a:srgbClr val="43434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600"/>
              <a:buFont typeface="Open Sans Light"/>
              <a:buNone/>
              <a:defRPr b="0" i="0" sz="2600" u="none" cap="none" strike="noStrike">
                <a:solidFill>
                  <a:srgbClr val="43434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600"/>
              <a:buFont typeface="Open Sans Light"/>
              <a:buNone/>
              <a:defRPr b="0" i="0" sz="2600" u="none" cap="none" strike="noStrike">
                <a:solidFill>
                  <a:srgbClr val="43434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99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p10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993" name="Google Shape;993;p1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994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Google Shape;995;p1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96" name="Google Shape;996;p1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7" name="Google Shape;997;p1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98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p1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00" name="Google Shape;1000;p109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01" name="Google Shape;1001;p109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02" name="Google Shape;1002;p1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03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p1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05" name="Google Shape;1005;p1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06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Google Shape;1007;p111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08" name="Google Shape;1008;p111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09" name="Google Shape;1009;p1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010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p112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12" name="Google Shape;1012;p1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013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p113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5" name="Google Shape;1015;p113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016" name="Google Shape;1016;p113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017" name="Google Shape;1017;p113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18" name="Google Shape;1018;p1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9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p11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021" name="Google Shape;1021;p1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22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Google Shape;1023;p11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024" name="Google Shape;1024;p11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25" name="Google Shape;1025;p1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a-AULA">
  <p:cSld name="TITLE_1_1">
    <p:spTree>
      <p:nvGrpSpPr>
        <p:cNvPr id="1026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Google Shape;1027;p1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8" name="Google Shape;1028;p116"/>
          <p:cNvSpPr txBox="1"/>
          <p:nvPr>
            <p:ph type="title"/>
          </p:nvPr>
        </p:nvSpPr>
        <p:spPr>
          <a:xfrm>
            <a:off x="4759034" y="1189125"/>
            <a:ext cx="3707100" cy="20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50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29" name="Google Shape;1029;p116"/>
          <p:cNvSpPr txBox="1"/>
          <p:nvPr>
            <p:ph idx="1" type="subTitle"/>
          </p:nvPr>
        </p:nvSpPr>
        <p:spPr>
          <a:xfrm>
            <a:off x="2830209" y="877350"/>
            <a:ext cx="56358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algn="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2pPr>
            <a:lvl3pPr lvl="2" algn="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3pPr>
            <a:lvl4pPr lvl="3" algn="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4pPr>
            <a:lvl5pPr lvl="4" algn="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5pPr>
            <a:lvl6pPr lvl="5" algn="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6pPr>
            <a:lvl7pPr lvl="6" algn="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7pPr>
            <a:lvl8pPr lvl="7" algn="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8pPr>
            <a:lvl9pPr lvl="8" algn="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329">
          <p15:clr>
            <a:srgbClr val="FA7B17"/>
          </p15:clr>
        </p15:guide>
        <p15:guide id="2" orient="horz" pos="898">
          <p15:clr>
            <a:srgbClr val="FA7B17"/>
          </p15:clr>
        </p15:guide>
      </p15:sldGuideLst>
    </p:ext>
  </p:extLst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theme" Target="../theme/theme5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slideLayout" Target="../slideLayouts/slideLayout55.xml"/><Relationship Id="rId8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59.xml"/><Relationship Id="rId10" Type="http://schemas.openxmlformats.org/officeDocument/2006/relationships/slideLayout" Target="../slideLayouts/slideLayout58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60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9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slideLayout" Target="../slideLayouts/slideLayout67.xml"/><Relationship Id="rId8" Type="http://schemas.openxmlformats.org/officeDocument/2006/relationships/slideLayout" Target="../slideLayouts/slideLayout68.xml"/><Relationship Id="rId20" Type="http://schemas.openxmlformats.org/officeDocument/2006/relationships/slideLayout" Target="../slideLayouts/slideLayout80.xml"/><Relationship Id="rId22" Type="http://schemas.openxmlformats.org/officeDocument/2006/relationships/slideLayout" Target="../slideLayouts/slideLayout82.xml"/><Relationship Id="rId21" Type="http://schemas.openxmlformats.org/officeDocument/2006/relationships/slideLayout" Target="../slideLayouts/slideLayout81.xml"/><Relationship Id="rId24" Type="http://schemas.openxmlformats.org/officeDocument/2006/relationships/slideLayout" Target="../slideLayouts/slideLayout84.xml"/><Relationship Id="rId23" Type="http://schemas.openxmlformats.org/officeDocument/2006/relationships/slideLayout" Target="../slideLayouts/slideLayout83.xml"/><Relationship Id="rId26" Type="http://schemas.openxmlformats.org/officeDocument/2006/relationships/slideLayout" Target="../slideLayouts/slideLayout86.xml"/><Relationship Id="rId25" Type="http://schemas.openxmlformats.org/officeDocument/2006/relationships/slideLayout" Target="../slideLayouts/slideLayout85.xml"/><Relationship Id="rId28" Type="http://schemas.openxmlformats.org/officeDocument/2006/relationships/theme" Target="../theme/theme1.xml"/><Relationship Id="rId27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70.xml"/><Relationship Id="rId13" Type="http://schemas.openxmlformats.org/officeDocument/2006/relationships/slideLayout" Target="../slideLayouts/slideLayout73.xml"/><Relationship Id="rId12" Type="http://schemas.openxmlformats.org/officeDocument/2006/relationships/slideLayout" Target="../slideLayouts/slideLayout72.xml"/><Relationship Id="rId15" Type="http://schemas.openxmlformats.org/officeDocument/2006/relationships/slideLayout" Target="../slideLayouts/slideLayout75.xml"/><Relationship Id="rId14" Type="http://schemas.openxmlformats.org/officeDocument/2006/relationships/slideLayout" Target="../slideLayouts/slideLayout74.xml"/><Relationship Id="rId17" Type="http://schemas.openxmlformats.org/officeDocument/2006/relationships/slideLayout" Target="../slideLayouts/slideLayout77.xml"/><Relationship Id="rId16" Type="http://schemas.openxmlformats.org/officeDocument/2006/relationships/slideLayout" Target="../slideLayouts/slideLayout76.xml"/><Relationship Id="rId19" Type="http://schemas.openxmlformats.org/officeDocument/2006/relationships/slideLayout" Target="../slideLayouts/slideLayout79.xml"/><Relationship Id="rId18" Type="http://schemas.openxmlformats.org/officeDocument/2006/relationships/slideLayout" Target="../slideLayouts/slideLayout78.xml"/></Relationships>
</file>

<file path=ppt/slideMasters/_rels/slideMaster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8.xml"/><Relationship Id="rId2" Type="http://schemas.openxmlformats.org/officeDocument/2006/relationships/slideLayout" Target="../slideLayouts/slideLayout89.xml"/><Relationship Id="rId3" Type="http://schemas.openxmlformats.org/officeDocument/2006/relationships/slideLayout" Target="../slideLayouts/slideLayout90.xml"/><Relationship Id="rId4" Type="http://schemas.openxmlformats.org/officeDocument/2006/relationships/slideLayout" Target="../slideLayouts/slideLayout91.xml"/><Relationship Id="rId9" Type="http://schemas.openxmlformats.org/officeDocument/2006/relationships/slideLayout" Target="../slideLayouts/slideLayout96.xml"/><Relationship Id="rId5" Type="http://schemas.openxmlformats.org/officeDocument/2006/relationships/slideLayout" Target="../slideLayouts/slideLayout92.xml"/><Relationship Id="rId6" Type="http://schemas.openxmlformats.org/officeDocument/2006/relationships/slideLayout" Target="../slideLayouts/slideLayout93.xml"/><Relationship Id="rId7" Type="http://schemas.openxmlformats.org/officeDocument/2006/relationships/slideLayout" Target="../slideLayouts/slideLayout94.xml"/><Relationship Id="rId8" Type="http://schemas.openxmlformats.org/officeDocument/2006/relationships/slideLayout" Target="../slideLayouts/slideLayout95.xml"/><Relationship Id="rId20" Type="http://schemas.openxmlformats.org/officeDocument/2006/relationships/theme" Target="../theme/theme4.xml"/><Relationship Id="rId11" Type="http://schemas.openxmlformats.org/officeDocument/2006/relationships/slideLayout" Target="../slideLayouts/slideLayout98.xml"/><Relationship Id="rId10" Type="http://schemas.openxmlformats.org/officeDocument/2006/relationships/slideLayout" Target="../slideLayouts/slideLayout97.xml"/><Relationship Id="rId13" Type="http://schemas.openxmlformats.org/officeDocument/2006/relationships/slideLayout" Target="../slideLayouts/slideLayout100.xml"/><Relationship Id="rId12" Type="http://schemas.openxmlformats.org/officeDocument/2006/relationships/slideLayout" Target="../slideLayouts/slideLayout99.xml"/><Relationship Id="rId15" Type="http://schemas.openxmlformats.org/officeDocument/2006/relationships/slideLayout" Target="../slideLayouts/slideLayout102.xml"/><Relationship Id="rId14" Type="http://schemas.openxmlformats.org/officeDocument/2006/relationships/slideLayout" Target="../slideLayouts/slideLayout101.xml"/><Relationship Id="rId17" Type="http://schemas.openxmlformats.org/officeDocument/2006/relationships/slideLayout" Target="../slideLayouts/slideLayout104.xml"/><Relationship Id="rId16" Type="http://schemas.openxmlformats.org/officeDocument/2006/relationships/slideLayout" Target="../slideLayouts/slideLayout103.xml"/><Relationship Id="rId19" Type="http://schemas.openxmlformats.org/officeDocument/2006/relationships/slideLayout" Target="../slideLayouts/slideLayout106.xml"/><Relationship Id="rId18" Type="http://schemas.openxmlformats.org/officeDocument/2006/relationships/slideLayout" Target="../slideLayouts/slideLayout10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4"/>
          <p:cNvSpPr txBox="1"/>
          <p:nvPr/>
        </p:nvSpPr>
        <p:spPr>
          <a:xfrm>
            <a:off x="6900794" y="4897625"/>
            <a:ext cx="2187900" cy="13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0" i="0" lang="es-AR" sz="1000" u="none" cap="none" strike="noStrik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b="0" i="0" sz="1000" u="none" cap="none" strike="noStrike">
              <a:solidFill>
                <a:srgbClr val="88888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17"/>
          <p:cNvSpPr txBox="1"/>
          <p:nvPr/>
        </p:nvSpPr>
        <p:spPr>
          <a:xfrm>
            <a:off x="6900794" y="4897625"/>
            <a:ext cx="2187900" cy="13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0" i="0" lang="es-AR" sz="1000" u="none" cap="none" strike="noStrik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b="0" i="0" sz="1000" u="none" cap="none" strike="noStrike">
              <a:solidFill>
                <a:srgbClr val="88888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594" name="Google Shape;594;p17"/>
          <p:cNvCxnSpPr/>
          <p:nvPr/>
        </p:nvCxnSpPr>
        <p:spPr>
          <a:xfrm>
            <a:off x="719925" y="-8000"/>
            <a:ext cx="8100" cy="4879500"/>
          </a:xfrm>
          <a:prstGeom prst="straightConnector1">
            <a:avLst/>
          </a:prstGeom>
          <a:noFill/>
          <a:ln cap="flat" cmpd="sng" w="9525">
            <a:solidFill>
              <a:srgbClr val="FCD8D6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595" name="Google Shape;595;p17"/>
          <p:cNvCxnSpPr/>
          <p:nvPr/>
        </p:nvCxnSpPr>
        <p:spPr>
          <a:xfrm>
            <a:off x="8419950" y="-8000"/>
            <a:ext cx="8100" cy="4879500"/>
          </a:xfrm>
          <a:prstGeom prst="straightConnector1">
            <a:avLst/>
          </a:prstGeom>
          <a:noFill/>
          <a:ln cap="flat" cmpd="sng" w="9525">
            <a:solidFill>
              <a:srgbClr val="FCD8D6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596" name="Google Shape;596;p17"/>
          <p:cNvCxnSpPr/>
          <p:nvPr/>
        </p:nvCxnSpPr>
        <p:spPr>
          <a:xfrm flipH="1" rot="10800000">
            <a:off x="-15600" y="1013675"/>
            <a:ext cx="9175200" cy="5400"/>
          </a:xfrm>
          <a:prstGeom prst="straightConnector1">
            <a:avLst/>
          </a:prstGeom>
          <a:noFill/>
          <a:ln cap="flat" cmpd="sng" w="9525">
            <a:solidFill>
              <a:srgbClr val="FCD8D6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597" name="Google Shape;597;p17"/>
          <p:cNvCxnSpPr/>
          <p:nvPr/>
        </p:nvCxnSpPr>
        <p:spPr>
          <a:xfrm flipH="1" rot="10800000">
            <a:off x="-15600" y="4860825"/>
            <a:ext cx="9175200" cy="5400"/>
          </a:xfrm>
          <a:prstGeom prst="straightConnector1">
            <a:avLst/>
          </a:prstGeom>
          <a:noFill/>
          <a:ln cap="flat" cmpd="sng" w="9525">
            <a:solidFill>
              <a:srgbClr val="FCD8D6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598" name="Google Shape;598;p17"/>
          <p:cNvCxnSpPr/>
          <p:nvPr/>
        </p:nvCxnSpPr>
        <p:spPr>
          <a:xfrm flipH="1" rot="10800000">
            <a:off x="-15600" y="1318475"/>
            <a:ext cx="9175200" cy="5400"/>
          </a:xfrm>
          <a:prstGeom prst="straightConnector1">
            <a:avLst/>
          </a:prstGeom>
          <a:noFill/>
          <a:ln cap="flat" cmpd="sng" w="9525">
            <a:solidFill>
              <a:srgbClr val="FCD8D6"/>
            </a:solidFill>
            <a:prstDash val="dot"/>
            <a:round/>
            <a:headEnd len="sm" w="sm" type="none"/>
            <a:tailEnd len="sm" w="sm" type="none"/>
          </a:ln>
        </p:spPr>
      </p:cxn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  <p:sldLayoutId id="214748370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454">
          <p15:clr>
            <a:srgbClr val="EA4335"/>
          </p15:clr>
        </p15:guide>
        <p15:guide id="2" orient="horz" pos="741">
          <p15:clr>
            <a:srgbClr val="EA4335"/>
          </p15:clr>
        </p15:guide>
        <p15:guide id="3" orient="horz" pos="3064">
          <p15:clr>
            <a:srgbClr val="EA4335"/>
          </p15:clr>
        </p15:guide>
        <p15:guide id="4" pos="5306">
          <p15:clr>
            <a:srgbClr val="EA4335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19"/>
          <p:cNvSpPr/>
          <p:nvPr/>
        </p:nvSpPr>
        <p:spPr>
          <a:xfrm>
            <a:off x="0" y="0"/>
            <a:ext cx="9142800" cy="514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1" r:id="rId1"/>
    <p:sldLayoutId id="2147483712" r:id="rId2"/>
    <p:sldLayoutId id="2147483713" r:id="rId3"/>
    <p:sldLayoutId id="2147483714" r:id="rId4"/>
    <p:sldLayoutId id="2147483715" r:id="rId5"/>
    <p:sldLayoutId id="2147483716" r:id="rId6"/>
    <p:sldLayoutId id="2147483717" r:id="rId7"/>
    <p:sldLayoutId id="2147483718" r:id="rId8"/>
    <p:sldLayoutId id="2147483719" r:id="rId9"/>
    <p:sldLayoutId id="2147483720" r:id="rId10"/>
    <p:sldLayoutId id="2147483721" r:id="rId11"/>
    <p:sldLayoutId id="2147483722" r:id="rId12"/>
    <p:sldLayoutId id="2147483723" r:id="rId13"/>
    <p:sldLayoutId id="2147483724" r:id="rId14"/>
    <p:sldLayoutId id="2147483725" r:id="rId15"/>
    <p:sldLayoutId id="2147483726" r:id="rId16"/>
    <p:sldLayoutId id="2147483727" r:id="rId17"/>
    <p:sldLayoutId id="2147483728" r:id="rId18"/>
    <p:sldLayoutId id="2147483729" r:id="rId19"/>
    <p:sldLayoutId id="2147483730" r:id="rId20"/>
    <p:sldLayoutId id="2147483731" r:id="rId21"/>
    <p:sldLayoutId id="2147483732" r:id="rId22"/>
    <p:sldLayoutId id="2147483733" r:id="rId23"/>
    <p:sldLayoutId id="2147483734" r:id="rId24"/>
    <p:sldLayoutId id="2147483735" r:id="rId25"/>
    <p:sldLayoutId id="2147483736" r:id="rId26"/>
    <p:sldLayoutId id="2147483737" r:id="rId2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981" name="Shape 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Google Shape;982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3" name="Google Shape;983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4" name="Google Shape;984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  <p:sldLayoutId id="2147483750" r:id="rId12"/>
    <p:sldLayoutId id="2147483751" r:id="rId13"/>
    <p:sldLayoutId id="2147483752" r:id="rId14"/>
    <p:sldLayoutId id="2147483753" r:id="rId15"/>
    <p:sldLayoutId id="2147483754" r:id="rId16"/>
    <p:sldLayoutId id="2147483755" r:id="rId17"/>
    <p:sldLayoutId id="2147483756" r:id="rId18"/>
    <p:sldLayoutId id="2147483757" r:id="rId1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7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8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6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4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Google Shape;1065;gdd439f64c4_2_0"/>
          <p:cNvSpPr txBox="1"/>
          <p:nvPr>
            <p:ph type="title"/>
          </p:nvPr>
        </p:nvSpPr>
        <p:spPr>
          <a:xfrm>
            <a:off x="669625" y="4342700"/>
            <a:ext cx="3203700" cy="95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</a:pPr>
            <a:r>
              <a:rPr lang="es-AR">
                <a:solidFill>
                  <a:srgbClr val="FFFFFF"/>
                </a:solidFill>
              </a:rPr>
              <a:t>WARM UP!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1066" name="Google Shape;1066;gdd439f64c4_2_0"/>
          <p:cNvPicPr preferRelativeResize="0"/>
          <p:nvPr/>
        </p:nvPicPr>
        <p:blipFill rotWithShape="1">
          <a:blip r:embed="rId3">
            <a:alphaModFix/>
          </a:blip>
          <a:srcRect b="12548" l="0" r="0" t="0"/>
          <a:stretch/>
        </p:blipFill>
        <p:spPr>
          <a:xfrm>
            <a:off x="3545175" y="206763"/>
            <a:ext cx="5474525" cy="39043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5" name="Shape 1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" name="Google Shape;1136;p10"/>
          <p:cNvSpPr txBox="1"/>
          <p:nvPr/>
        </p:nvSpPr>
        <p:spPr>
          <a:xfrm>
            <a:off x="12675" y="1176000"/>
            <a:ext cx="9144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1" i="0" lang="es-AR" sz="5000" u="none" cap="none" strike="noStrike">
                <a:solidFill>
                  <a:schemeClr val="lt1"/>
                </a:solidFill>
                <a:latin typeface="Rajdhani"/>
                <a:ea typeface="Rajdhani"/>
                <a:cs typeface="Rajdhani"/>
                <a:sym typeface="Rajdhani"/>
              </a:rPr>
              <a:t>4| Revisando</a:t>
            </a:r>
            <a:endParaRPr b="1" i="0" sz="5000" u="none" cap="none" strike="noStrike">
              <a:solidFill>
                <a:schemeClr val="lt1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Google Shape;1142;p11"/>
          <p:cNvSpPr txBox="1"/>
          <p:nvPr>
            <p:ph type="title"/>
          </p:nvPr>
        </p:nvSpPr>
        <p:spPr>
          <a:xfrm>
            <a:off x="631175" y="874250"/>
            <a:ext cx="7792800" cy="57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s-AR"/>
              <a:t>Revisando</a:t>
            </a:r>
            <a:endParaRPr>
              <a:solidFill>
                <a:srgbClr val="EC183F"/>
              </a:solidFill>
            </a:endParaRPr>
          </a:p>
        </p:txBody>
      </p:sp>
      <p:pic>
        <p:nvPicPr>
          <p:cNvPr id="1143" name="Google Shape;1143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33725" y="1482289"/>
            <a:ext cx="4005400" cy="2178925"/>
          </a:xfrm>
          <a:prstGeom prst="rect">
            <a:avLst/>
          </a:prstGeom>
          <a:noFill/>
          <a:ln>
            <a:noFill/>
          </a:ln>
        </p:spPr>
      </p:pic>
      <p:sp>
        <p:nvSpPr>
          <p:cNvPr id="1144" name="Google Shape;1144;p11"/>
          <p:cNvSpPr txBox="1"/>
          <p:nvPr>
            <p:ph idx="2" type="subTitle"/>
          </p:nvPr>
        </p:nvSpPr>
        <p:spPr>
          <a:xfrm>
            <a:off x="698150" y="1525050"/>
            <a:ext cx="4244700" cy="33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C183F"/>
              </a:buClr>
              <a:buSzPts val="1600"/>
              <a:buChar char="●"/>
            </a:pPr>
            <a:r>
              <a:rPr lang="es-AR"/>
              <a:t>O que é preciso para usar o Git?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C183F"/>
              </a:buClr>
              <a:buSzPts val="1600"/>
              <a:buChar char="●"/>
            </a:pPr>
            <a:r>
              <a:rPr lang="es-AR"/>
              <a:t>Qual o comando para verificar modificações?</a:t>
            </a:r>
            <a:br>
              <a:rPr lang="es-AR"/>
            </a:br>
            <a:endParaRPr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C183F"/>
              </a:buClr>
              <a:buSzPts val="1600"/>
              <a:buChar char="●"/>
            </a:pPr>
            <a:r>
              <a:rPr lang="es-AR"/>
              <a:t>Quais são os passos para realizar um commit?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3383C"/>
        </a:solidFill>
      </p:bgPr>
    </p:bg>
    <p:spTree>
      <p:nvGrpSpPr>
        <p:cNvPr id="1148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9" name="Google Shape;1149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41700" y="2367187"/>
            <a:ext cx="2355801" cy="56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p2"/>
          <p:cNvSpPr txBox="1"/>
          <p:nvPr>
            <p:ph type="title"/>
          </p:nvPr>
        </p:nvSpPr>
        <p:spPr>
          <a:xfrm>
            <a:off x="4443550" y="836275"/>
            <a:ext cx="4923000" cy="286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</a:pPr>
            <a:r>
              <a:rPr lang="es-AR"/>
              <a:t>Git: Sistema de Controle de Versão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3"/>
          <p:cNvSpPr txBox="1"/>
          <p:nvPr/>
        </p:nvSpPr>
        <p:spPr>
          <a:xfrm>
            <a:off x="2234838" y="2185400"/>
            <a:ext cx="2233500" cy="39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s-AR" sz="2000" u="none" cap="none" strike="noStrike">
                <a:solidFill>
                  <a:srgbClr val="33383C"/>
                </a:solidFill>
                <a:latin typeface="Rajdhani"/>
                <a:ea typeface="Rajdhani"/>
                <a:cs typeface="Rajdhani"/>
                <a:sym typeface="Rajdhani"/>
              </a:rPr>
              <a:t>Controle de Versão com o Git</a:t>
            </a:r>
            <a:endParaRPr b="1" i="0" sz="2000" u="none" cap="none" strike="noStrike">
              <a:solidFill>
                <a:srgbClr val="33383C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079" name="Google Shape;1079;p3"/>
          <p:cNvSpPr txBox="1"/>
          <p:nvPr/>
        </p:nvSpPr>
        <p:spPr>
          <a:xfrm>
            <a:off x="1368841" y="1950188"/>
            <a:ext cx="5487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i="0" lang="es-AR" sz="6000" u="none" cap="none" strike="noStrike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rPr>
              <a:t>1</a:t>
            </a:r>
            <a:endParaRPr b="1" i="0" sz="6000" u="none" cap="none" strike="noStrike">
              <a:solidFill>
                <a:srgbClr val="EC183F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080" name="Google Shape;1080;p3"/>
          <p:cNvSpPr txBox="1"/>
          <p:nvPr/>
        </p:nvSpPr>
        <p:spPr>
          <a:xfrm>
            <a:off x="5846463" y="2274200"/>
            <a:ext cx="2233500" cy="32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s-AR" sz="2000" u="none" cap="none" strike="noStrike">
                <a:solidFill>
                  <a:srgbClr val="33383C"/>
                </a:solidFill>
                <a:latin typeface="Rajdhani"/>
                <a:ea typeface="Rajdhani"/>
                <a:cs typeface="Rajdhani"/>
                <a:sym typeface="Rajdhani"/>
              </a:rPr>
              <a:t>Comandos</a:t>
            </a:r>
            <a:endParaRPr b="1" i="0" sz="2000" u="none" cap="none" strike="noStrike">
              <a:solidFill>
                <a:srgbClr val="33383C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081" name="Google Shape;1081;p3"/>
          <p:cNvSpPr txBox="1"/>
          <p:nvPr/>
        </p:nvSpPr>
        <p:spPr>
          <a:xfrm>
            <a:off x="4980466" y="1950188"/>
            <a:ext cx="5487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i="0" lang="es-AR" sz="6000" u="none" cap="none" strike="noStrike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rPr>
              <a:t>2</a:t>
            </a:r>
            <a:endParaRPr b="1" i="0" sz="6000" u="none" cap="none" strike="noStrike">
              <a:solidFill>
                <a:srgbClr val="EC183F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082" name="Google Shape;1082;p3"/>
          <p:cNvSpPr txBox="1"/>
          <p:nvPr/>
        </p:nvSpPr>
        <p:spPr>
          <a:xfrm>
            <a:off x="2234825" y="3270413"/>
            <a:ext cx="2233500" cy="39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s-AR" sz="2000" u="none" cap="none" strike="noStrike">
                <a:solidFill>
                  <a:srgbClr val="33383C"/>
                </a:solidFill>
                <a:latin typeface="Rajdhani"/>
                <a:ea typeface="Rajdhani"/>
                <a:cs typeface="Rajdhani"/>
                <a:sym typeface="Rajdhani"/>
              </a:rPr>
              <a:t>Colocando a mão na massa</a:t>
            </a:r>
            <a:endParaRPr b="1" i="0" sz="2000" u="none" cap="none" strike="noStrike">
              <a:solidFill>
                <a:srgbClr val="33383C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083" name="Google Shape;1083;p3"/>
          <p:cNvSpPr txBox="1"/>
          <p:nvPr/>
        </p:nvSpPr>
        <p:spPr>
          <a:xfrm>
            <a:off x="1368828" y="3035200"/>
            <a:ext cx="5487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i="0" lang="es-AR" sz="6000" u="none" cap="none" strike="noStrike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rPr>
              <a:t>3</a:t>
            </a:r>
            <a:endParaRPr b="1" i="0" sz="6000" u="none" cap="none" strike="noStrike">
              <a:solidFill>
                <a:srgbClr val="EC183F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084" name="Google Shape;1084;p3"/>
          <p:cNvSpPr txBox="1"/>
          <p:nvPr/>
        </p:nvSpPr>
        <p:spPr>
          <a:xfrm>
            <a:off x="5846450" y="3359213"/>
            <a:ext cx="2233500" cy="32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s-AR" sz="2000" u="none" cap="none" strike="noStrike">
                <a:solidFill>
                  <a:srgbClr val="33383C"/>
                </a:solidFill>
                <a:latin typeface="Rajdhani"/>
                <a:ea typeface="Rajdhani"/>
                <a:cs typeface="Rajdhani"/>
                <a:sym typeface="Rajdhani"/>
              </a:rPr>
              <a:t>Revisando</a:t>
            </a:r>
            <a:endParaRPr b="1" i="0" sz="2000" u="none" cap="none" strike="noStrike">
              <a:solidFill>
                <a:srgbClr val="33383C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085" name="Google Shape;1085;p3"/>
          <p:cNvSpPr txBox="1"/>
          <p:nvPr/>
        </p:nvSpPr>
        <p:spPr>
          <a:xfrm>
            <a:off x="4980453" y="3035200"/>
            <a:ext cx="5487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i="0" lang="es-AR" sz="6000" u="none" cap="none" strike="noStrike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rPr>
              <a:t>4</a:t>
            </a:r>
            <a:endParaRPr b="1" i="0" sz="6000" u="none" cap="none" strike="noStrike">
              <a:solidFill>
                <a:srgbClr val="EC183F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086" name="Google Shape;1086;p3"/>
          <p:cNvSpPr txBox="1"/>
          <p:nvPr>
            <p:ph type="title"/>
          </p:nvPr>
        </p:nvSpPr>
        <p:spPr>
          <a:xfrm>
            <a:off x="631175" y="874250"/>
            <a:ext cx="7792800" cy="57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s-AR">
                <a:solidFill>
                  <a:srgbClr val="EC183F"/>
                </a:solidFill>
              </a:rPr>
              <a:t>Tema</a:t>
            </a:r>
            <a:r>
              <a:rPr lang="es-AR"/>
              <a:t>s</a:t>
            </a:r>
            <a:endParaRPr>
              <a:solidFill>
                <a:srgbClr val="EC183F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p4"/>
          <p:cNvSpPr txBox="1"/>
          <p:nvPr/>
        </p:nvSpPr>
        <p:spPr>
          <a:xfrm>
            <a:off x="0" y="1071750"/>
            <a:ext cx="9144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1" i="0" lang="es-AR" sz="5000" u="none" cap="none" strike="noStrike">
                <a:solidFill>
                  <a:schemeClr val="lt1"/>
                </a:solidFill>
                <a:latin typeface="Rajdhani"/>
                <a:ea typeface="Rajdhani"/>
                <a:cs typeface="Rajdhani"/>
                <a:sym typeface="Rajdhani"/>
              </a:rPr>
              <a:t>1| Controle de Versão com o Git</a:t>
            </a:r>
            <a:endParaRPr b="1" i="0" sz="5000" u="none" cap="none" strike="noStrike">
              <a:solidFill>
                <a:schemeClr val="lt1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093" name="Google Shape;1093;p4"/>
          <p:cNvSpPr txBox="1"/>
          <p:nvPr/>
        </p:nvSpPr>
        <p:spPr>
          <a:xfrm>
            <a:off x="1395225" y="3029150"/>
            <a:ext cx="6378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lt1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8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Google Shape;1099;p5"/>
          <p:cNvSpPr txBox="1"/>
          <p:nvPr>
            <p:ph type="title"/>
          </p:nvPr>
        </p:nvSpPr>
        <p:spPr>
          <a:xfrm>
            <a:off x="631175" y="874250"/>
            <a:ext cx="7792800" cy="57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s-AR" sz="3000">
                <a:solidFill>
                  <a:schemeClr val="accent3"/>
                </a:solidFill>
              </a:rPr>
              <a:t>Controle de Versão com o Git</a:t>
            </a:r>
            <a:endParaRPr sz="3000">
              <a:solidFill>
                <a:schemeClr val="accent3"/>
              </a:solidFill>
            </a:endParaRPr>
          </a:p>
        </p:txBody>
      </p:sp>
      <p:sp>
        <p:nvSpPr>
          <p:cNvPr id="1100" name="Google Shape;1100;p5"/>
          <p:cNvSpPr txBox="1"/>
          <p:nvPr>
            <p:ph idx="2" type="subTitle"/>
          </p:nvPr>
        </p:nvSpPr>
        <p:spPr>
          <a:xfrm>
            <a:off x="698150" y="1525050"/>
            <a:ext cx="5504400" cy="33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C183F"/>
              </a:buClr>
              <a:buSzPts val="1600"/>
              <a:buChar char="●"/>
            </a:pPr>
            <a:r>
              <a:rPr lang="es-AR"/>
              <a:t>O que seria um Sistema de Controle de Versão?</a:t>
            </a:r>
            <a:br>
              <a:rPr lang="es-AR"/>
            </a:br>
            <a:endParaRPr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C183F"/>
              </a:buClr>
              <a:buSzPts val="1600"/>
              <a:buChar char="●"/>
            </a:pPr>
            <a:r>
              <a:rPr lang="es-AR"/>
              <a:t>O que é um commit?</a:t>
            </a:r>
            <a:br>
              <a:rPr lang="es-AR"/>
            </a:br>
            <a:endParaRPr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C183F"/>
              </a:buClr>
              <a:buSzPts val="1600"/>
              <a:buChar char="●"/>
            </a:pPr>
            <a:r>
              <a:rPr lang="es-AR"/>
              <a:t>Qual diferença entre o Git e o Github?</a:t>
            </a:r>
            <a:endParaRPr/>
          </a:p>
        </p:txBody>
      </p:sp>
      <p:pic>
        <p:nvPicPr>
          <p:cNvPr id="1101" name="Google Shape;1101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39025" y="1282525"/>
            <a:ext cx="2952575" cy="2952575"/>
          </a:xfrm>
          <a:prstGeom prst="rect">
            <a:avLst/>
          </a:prstGeom>
          <a:noFill/>
          <a:ln>
            <a:noFill/>
          </a:ln>
        </p:spPr>
      </p:pic>
      <p:sp>
        <p:nvSpPr>
          <p:cNvPr id="1102" name="Google Shape;1102;p5"/>
          <p:cNvSpPr txBox="1"/>
          <p:nvPr>
            <p:ph type="title"/>
          </p:nvPr>
        </p:nvSpPr>
        <p:spPr>
          <a:xfrm>
            <a:off x="698150" y="3556100"/>
            <a:ext cx="2298300" cy="49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s-AR" sz="2400"/>
              <a:t>Poll</a:t>
            </a:r>
            <a:endParaRPr sz="24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0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0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0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7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Google Shape;1108;p6"/>
          <p:cNvSpPr txBox="1"/>
          <p:nvPr/>
        </p:nvSpPr>
        <p:spPr>
          <a:xfrm>
            <a:off x="0" y="1071750"/>
            <a:ext cx="9144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1" i="0" lang="es-AR" sz="5000" u="none" cap="none" strike="noStrike">
                <a:solidFill>
                  <a:schemeClr val="lt1"/>
                </a:solidFill>
                <a:latin typeface="Rajdhani"/>
                <a:ea typeface="Rajdhani"/>
                <a:cs typeface="Rajdhani"/>
                <a:sym typeface="Rajdhani"/>
              </a:rPr>
              <a:t>2| Comandos</a:t>
            </a:r>
            <a:endParaRPr b="1" i="0" sz="5000" u="none" cap="none" strike="noStrike">
              <a:solidFill>
                <a:schemeClr val="lt1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3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" name="Google Shape;1114;p7"/>
          <p:cNvSpPr txBox="1"/>
          <p:nvPr>
            <p:ph type="title"/>
          </p:nvPr>
        </p:nvSpPr>
        <p:spPr>
          <a:xfrm>
            <a:off x="631175" y="874250"/>
            <a:ext cx="7792800" cy="57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s-AR" sz="3000">
                <a:solidFill>
                  <a:schemeClr val="accent3"/>
                </a:solidFill>
              </a:rPr>
              <a:t>Comandos</a:t>
            </a:r>
            <a:endParaRPr sz="3000">
              <a:solidFill>
                <a:schemeClr val="accent3"/>
              </a:solidFill>
            </a:endParaRPr>
          </a:p>
        </p:txBody>
      </p:sp>
      <p:sp>
        <p:nvSpPr>
          <p:cNvPr id="1115" name="Google Shape;1115;p7"/>
          <p:cNvSpPr txBox="1"/>
          <p:nvPr>
            <p:ph type="title"/>
          </p:nvPr>
        </p:nvSpPr>
        <p:spPr>
          <a:xfrm>
            <a:off x="6349325" y="4208625"/>
            <a:ext cx="2298300" cy="49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s-AR" sz="2400">
                <a:solidFill>
                  <a:schemeClr val="accent4"/>
                </a:solidFill>
              </a:rPr>
              <a:t>Prática+</a:t>
            </a:r>
            <a:r>
              <a:rPr lang="es-AR" sz="2400">
                <a:solidFill>
                  <a:schemeClr val="accent4"/>
                </a:solidFill>
              </a:rPr>
              <a:t>Poll</a:t>
            </a:r>
            <a:endParaRPr sz="2400"/>
          </a:p>
        </p:txBody>
      </p:sp>
      <p:pic>
        <p:nvPicPr>
          <p:cNvPr id="1116" name="Google Shape;1116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1175" y="1614125"/>
            <a:ext cx="5492900" cy="308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p8"/>
          <p:cNvSpPr txBox="1"/>
          <p:nvPr/>
        </p:nvSpPr>
        <p:spPr>
          <a:xfrm>
            <a:off x="12675" y="1176000"/>
            <a:ext cx="9144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1" i="0" lang="es-AR" sz="5000" u="none" cap="none" strike="noStrike">
                <a:solidFill>
                  <a:schemeClr val="lt1"/>
                </a:solidFill>
                <a:latin typeface="Rajdhani"/>
                <a:ea typeface="Rajdhani"/>
                <a:cs typeface="Rajdhani"/>
                <a:sym typeface="Rajdhani"/>
              </a:rPr>
              <a:t>3| Colocando a mão na massa</a:t>
            </a:r>
            <a:endParaRPr b="1" i="0" sz="5000" u="none" cap="none" strike="noStrike">
              <a:solidFill>
                <a:schemeClr val="lt1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7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Google Shape;1128;p9"/>
          <p:cNvSpPr txBox="1"/>
          <p:nvPr>
            <p:ph type="title"/>
          </p:nvPr>
        </p:nvSpPr>
        <p:spPr>
          <a:xfrm>
            <a:off x="2904000" y="4322575"/>
            <a:ext cx="3336000" cy="49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s-AR" sz="2400"/>
              <a:t>Breakout Rooms 25 min</a:t>
            </a:r>
            <a:endParaRPr sz="2400"/>
          </a:p>
        </p:txBody>
      </p:sp>
      <p:sp>
        <p:nvSpPr>
          <p:cNvPr id="1129" name="Google Shape;1129;p9"/>
          <p:cNvSpPr txBox="1"/>
          <p:nvPr>
            <p:ph type="title"/>
          </p:nvPr>
        </p:nvSpPr>
        <p:spPr>
          <a:xfrm>
            <a:off x="631175" y="874250"/>
            <a:ext cx="7792800" cy="57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s-AR" sz="3000">
                <a:solidFill>
                  <a:schemeClr val="accent3"/>
                </a:solidFill>
              </a:rPr>
              <a:t>Colocando a mão na massa</a:t>
            </a:r>
            <a:endParaRPr sz="3000">
              <a:solidFill>
                <a:schemeClr val="accent3"/>
              </a:solidFill>
            </a:endParaRPr>
          </a:p>
        </p:txBody>
      </p:sp>
      <p:pic>
        <p:nvPicPr>
          <p:cNvPr id="1130" name="Google Shape;1130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03474" y="1446050"/>
            <a:ext cx="4137050" cy="2795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Digital House">
  <a:themeElements>
    <a:clrScheme name="Office">
      <a:dk1>
        <a:srgbClr val="000000"/>
      </a:dk1>
      <a:lt1>
        <a:srgbClr val="FFFFFF"/>
      </a:lt1>
      <a:dk2>
        <a:srgbClr val="B71C1C"/>
      </a:dk2>
      <a:lt2>
        <a:srgbClr val="FFEBEE"/>
      </a:lt2>
      <a:accent1>
        <a:srgbClr val="C62828"/>
      </a:accent1>
      <a:accent2>
        <a:srgbClr val="D32F2F"/>
      </a:accent2>
      <a:accent3>
        <a:srgbClr val="E53935"/>
      </a:accent3>
      <a:accent4>
        <a:srgbClr val="F44336"/>
      </a:accent4>
      <a:accent5>
        <a:srgbClr val="EF5350"/>
      </a:accent5>
      <a:accent6>
        <a:srgbClr val="E57373"/>
      </a:accent6>
      <a:hlink>
        <a:srgbClr val="E53935"/>
      </a:hlink>
      <a:folHlink>
        <a:srgbClr val="C6282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Digital House">
  <a:themeElements>
    <a:clrScheme name="Office">
      <a:dk1>
        <a:srgbClr val="3F3F3F"/>
      </a:dk1>
      <a:lt1>
        <a:srgbClr val="FFFFFF"/>
      </a:lt1>
      <a:dk2>
        <a:srgbClr val="3F3F3F"/>
      </a:dk2>
      <a:lt2>
        <a:srgbClr val="FFEBEE"/>
      </a:lt2>
      <a:accent1>
        <a:srgbClr val="3F3F3F"/>
      </a:accent1>
      <a:accent2>
        <a:srgbClr val="CC003D"/>
      </a:accent2>
      <a:accent3>
        <a:srgbClr val="CB1E40"/>
      </a:accent3>
      <a:accent4>
        <a:srgbClr val="EC183F"/>
      </a:accent4>
      <a:accent5>
        <a:srgbClr val="ED174C"/>
      </a:accent5>
      <a:accent6>
        <a:srgbClr val="EC183F"/>
      </a:accent6>
      <a:hlink>
        <a:srgbClr val="EC183F"/>
      </a:hlink>
      <a:folHlink>
        <a:srgbClr val="C6282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Digital House">
  <a:themeElements>
    <a:clrScheme name="Office">
      <a:dk1>
        <a:srgbClr val="3F3F3F"/>
      </a:dk1>
      <a:lt1>
        <a:srgbClr val="FFFFFF"/>
      </a:lt1>
      <a:dk2>
        <a:srgbClr val="3F3F3F"/>
      </a:dk2>
      <a:lt2>
        <a:srgbClr val="FFEBEE"/>
      </a:lt2>
      <a:accent1>
        <a:srgbClr val="3F3F3F"/>
      </a:accent1>
      <a:accent2>
        <a:srgbClr val="CC003D"/>
      </a:accent2>
      <a:accent3>
        <a:srgbClr val="CB1E40"/>
      </a:accent3>
      <a:accent4>
        <a:srgbClr val="EC183F"/>
      </a:accent4>
      <a:accent5>
        <a:srgbClr val="ED174C"/>
      </a:accent5>
      <a:accent6>
        <a:srgbClr val="EC183F"/>
      </a:accent6>
      <a:hlink>
        <a:srgbClr val="EC183F"/>
      </a:hlink>
      <a:folHlink>
        <a:srgbClr val="C6282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